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1"/>
  </p:notesMasterIdLst>
  <p:handoutMasterIdLst>
    <p:handoutMasterId r:id="rId29"/>
  </p:handoutMasterIdLst>
  <p:sldIdLst>
    <p:sldId id="256" r:id="rId4"/>
    <p:sldId id="257" r:id="rId5"/>
    <p:sldId id="260" r:id="rId6"/>
    <p:sldId id="261" r:id="rId7"/>
    <p:sldId id="262" r:id="rId8"/>
    <p:sldId id="263" r:id="rId9"/>
    <p:sldId id="266" r:id="rId10"/>
    <p:sldId id="268" r:id="rId12"/>
    <p:sldId id="270" r:id="rId13"/>
    <p:sldId id="271" r:id="rId14"/>
    <p:sldId id="272" r:id="rId15"/>
    <p:sldId id="281" r:id="rId16"/>
    <p:sldId id="273" r:id="rId17"/>
    <p:sldId id="274" r:id="rId18"/>
    <p:sldId id="275" r:id="rId19"/>
    <p:sldId id="276" r:id="rId20"/>
    <p:sldId id="277" r:id="rId21"/>
    <p:sldId id="278" r:id="rId22"/>
    <p:sldId id="282" r:id="rId23"/>
    <p:sldId id="283" r:id="rId24"/>
    <p:sldId id="284" r:id="rId25"/>
    <p:sldId id="286" r:id="rId26"/>
    <p:sldId id="267" r:id="rId27"/>
    <p:sldId id="264" r:id="rId28"/>
  </p:sldIdLst>
  <p:sldSz cx="9144000" cy="5144770"/>
  <p:notesSz cx="6858000" cy="9144000"/>
  <p:defaultTextStyle>
    <a:defPPr>
      <a:defRPr lang="ru-RU"/>
    </a:defPPr>
    <a:lvl1pPr algn="l" rtl="0" fontAlgn="base">
      <a:spcBef>
        <a:spcPct val="0"/>
      </a:spcBef>
      <a:spcAft>
        <a:spcPct val="0"/>
      </a:spcAft>
      <a:defRPr b="1" kern="1200">
        <a:solidFill>
          <a:schemeClr val="tx1"/>
        </a:solidFill>
        <a:latin typeface="Georgia" panose="02040502050405020303" pitchFamily="18" charset="0"/>
        <a:ea typeface="+mn-ea"/>
        <a:cs typeface="+mn-cs"/>
      </a:defRPr>
    </a:lvl1pPr>
    <a:lvl2pPr marL="457200" algn="l" rtl="0" fontAlgn="base">
      <a:spcBef>
        <a:spcPct val="0"/>
      </a:spcBef>
      <a:spcAft>
        <a:spcPct val="0"/>
      </a:spcAft>
      <a:defRPr b="1" kern="1200">
        <a:solidFill>
          <a:schemeClr val="tx1"/>
        </a:solidFill>
        <a:latin typeface="Georgia" panose="02040502050405020303" pitchFamily="18" charset="0"/>
        <a:ea typeface="+mn-ea"/>
        <a:cs typeface="+mn-cs"/>
      </a:defRPr>
    </a:lvl2pPr>
    <a:lvl3pPr marL="914400" algn="l" rtl="0" fontAlgn="base">
      <a:spcBef>
        <a:spcPct val="0"/>
      </a:spcBef>
      <a:spcAft>
        <a:spcPct val="0"/>
      </a:spcAft>
      <a:defRPr b="1" kern="1200">
        <a:solidFill>
          <a:schemeClr val="tx1"/>
        </a:solidFill>
        <a:latin typeface="Georgia" panose="02040502050405020303" pitchFamily="18" charset="0"/>
        <a:ea typeface="+mn-ea"/>
        <a:cs typeface="+mn-cs"/>
      </a:defRPr>
    </a:lvl3pPr>
    <a:lvl4pPr marL="1371600" algn="l" rtl="0" fontAlgn="base">
      <a:spcBef>
        <a:spcPct val="0"/>
      </a:spcBef>
      <a:spcAft>
        <a:spcPct val="0"/>
      </a:spcAft>
      <a:defRPr b="1" kern="1200">
        <a:solidFill>
          <a:schemeClr val="tx1"/>
        </a:solidFill>
        <a:latin typeface="Georgia" panose="02040502050405020303" pitchFamily="18" charset="0"/>
        <a:ea typeface="+mn-ea"/>
        <a:cs typeface="+mn-cs"/>
      </a:defRPr>
    </a:lvl4pPr>
    <a:lvl5pPr marL="1828800" algn="l" rtl="0" fontAlgn="base">
      <a:spcBef>
        <a:spcPct val="0"/>
      </a:spcBef>
      <a:spcAft>
        <a:spcPct val="0"/>
      </a:spcAft>
      <a:defRPr b="1" kern="1200">
        <a:solidFill>
          <a:schemeClr val="tx1"/>
        </a:solidFill>
        <a:latin typeface="Georgia" panose="02040502050405020303" pitchFamily="18" charset="0"/>
        <a:ea typeface="+mn-ea"/>
        <a:cs typeface="+mn-cs"/>
      </a:defRPr>
    </a:lvl5pPr>
    <a:lvl6pPr marL="2286000" algn="l" defTabSz="914400" rtl="0" eaLnBrk="1" latinLnBrk="0" hangingPunct="1">
      <a:defRPr b="1" kern="1200">
        <a:solidFill>
          <a:schemeClr val="tx1"/>
        </a:solidFill>
        <a:latin typeface="Georgia" panose="02040502050405020303" pitchFamily="18" charset="0"/>
        <a:ea typeface="+mn-ea"/>
        <a:cs typeface="+mn-cs"/>
      </a:defRPr>
    </a:lvl6pPr>
    <a:lvl7pPr marL="2743200" algn="l" defTabSz="914400" rtl="0" eaLnBrk="1" latinLnBrk="0" hangingPunct="1">
      <a:defRPr b="1" kern="1200">
        <a:solidFill>
          <a:schemeClr val="tx1"/>
        </a:solidFill>
        <a:latin typeface="Georgia" panose="02040502050405020303" pitchFamily="18" charset="0"/>
        <a:ea typeface="+mn-ea"/>
        <a:cs typeface="+mn-cs"/>
      </a:defRPr>
    </a:lvl7pPr>
    <a:lvl8pPr marL="3200400" algn="l" defTabSz="914400" rtl="0" eaLnBrk="1" latinLnBrk="0" hangingPunct="1">
      <a:defRPr b="1" kern="1200">
        <a:solidFill>
          <a:schemeClr val="tx1"/>
        </a:solidFill>
        <a:latin typeface="Georgia" panose="02040502050405020303" pitchFamily="18" charset="0"/>
        <a:ea typeface="+mn-ea"/>
        <a:cs typeface="+mn-cs"/>
      </a:defRPr>
    </a:lvl8pPr>
    <a:lvl9pPr marL="3657600" algn="l" defTabSz="914400" rtl="0" eaLnBrk="1" latinLnBrk="0" hangingPunct="1">
      <a:defRPr b="1" kern="1200">
        <a:solidFill>
          <a:schemeClr val="tx1"/>
        </a:solidFill>
        <a:latin typeface="Georgia" panose="02040502050405020303"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482B"/>
    <a:srgbClr val="C75806"/>
    <a:srgbClr val="000000"/>
    <a:srgbClr val="00499F"/>
    <a:srgbClr val="0CC1E0"/>
    <a:srgbClr val="1B00FE"/>
    <a:srgbClr val="0CA3D7"/>
    <a:srgbClr val="3839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48" autoAdjust="0"/>
    <p:restoredTop sz="94648" autoAdjust="0"/>
  </p:normalViewPr>
  <p:slideViewPr>
    <p:cSldViewPr>
      <p:cViewPr varScale="1">
        <p:scale>
          <a:sx n="140" d="100"/>
          <a:sy n="140" d="100"/>
        </p:scale>
        <p:origin x="-120" y="-474"/>
      </p:cViewPr>
      <p:guideLst>
        <p:guide orient="horz" pos="1620"/>
        <p:guide pos="2880"/>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handoutMaster" Target="handoutMasters/handoutMaster1.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notesMaster" Target="notesMasters/notesMaster1.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b="0">
                <a:latin typeface="Arial" panose="020B0604020202020204" pitchFamily="34" charset="0"/>
              </a:defRPr>
            </a:lvl1pPr>
          </a:lstStyle>
          <a:p>
            <a:endParaRPr lang="ru-RU" altLang="ru-RU"/>
          </a:p>
        </p:txBody>
      </p:sp>
      <p:sp>
        <p:nvSpPr>
          <p:cNvPr id="6963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b="0">
                <a:latin typeface="Arial" panose="020B0604020202020204" pitchFamily="34" charset="0"/>
              </a:defRPr>
            </a:lvl1pPr>
          </a:lstStyle>
          <a:p>
            <a:endParaRPr lang="ru-RU" altLang="ru-RU"/>
          </a:p>
        </p:txBody>
      </p:sp>
      <p:sp>
        <p:nvSpPr>
          <p:cNvPr id="69636" name="Rectangle 4"/>
          <p:cNvSpPr>
            <a:spLocks noRot="1" noChangeArrowheads="1" noTextEdit="1"/>
          </p:cNvSpPr>
          <p:nvPr>
            <p:ph type="sldImg" idx="2"/>
          </p:nvPr>
        </p:nvSpPr>
        <p:spPr bwMode="auto">
          <a:xfrm>
            <a:off x="382588" y="685800"/>
            <a:ext cx="6092825" cy="3429000"/>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ru-RU" altLang="ru-RU" smtClean="0"/>
              <a:t>Click to edit Master text styles</a:t>
            </a:r>
            <a:endParaRPr lang="ru-RU" altLang="ru-RU" smtClean="0"/>
          </a:p>
          <a:p>
            <a:pPr lvl="1"/>
            <a:r>
              <a:rPr lang="ru-RU" altLang="ru-RU" smtClean="0"/>
              <a:t>Second level</a:t>
            </a:r>
            <a:endParaRPr lang="ru-RU" altLang="ru-RU" smtClean="0"/>
          </a:p>
          <a:p>
            <a:pPr lvl="2"/>
            <a:r>
              <a:rPr lang="ru-RU" altLang="ru-RU" smtClean="0"/>
              <a:t>Third level</a:t>
            </a:r>
            <a:endParaRPr lang="ru-RU" altLang="ru-RU" smtClean="0"/>
          </a:p>
          <a:p>
            <a:pPr lvl="3"/>
            <a:r>
              <a:rPr lang="ru-RU" altLang="ru-RU" smtClean="0"/>
              <a:t>Fourth level</a:t>
            </a:r>
            <a:endParaRPr lang="ru-RU" altLang="ru-RU" smtClean="0"/>
          </a:p>
          <a:p>
            <a:pPr lvl="4"/>
            <a:r>
              <a:rPr lang="ru-RU" altLang="ru-RU" smtClean="0"/>
              <a:t>Fifth level</a:t>
            </a:r>
            <a:endParaRPr lang="ru-RU" altLang="ru-RU" smtClean="0"/>
          </a:p>
        </p:txBody>
      </p:sp>
      <p:sp>
        <p:nvSpPr>
          <p:cNvPr id="6963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b="0">
                <a:latin typeface="Arial" panose="020B0604020202020204" pitchFamily="34" charset="0"/>
              </a:defRPr>
            </a:lvl1pPr>
          </a:lstStyle>
          <a:p>
            <a:endParaRPr lang="ru-RU" altLang="ru-RU"/>
          </a:p>
        </p:txBody>
      </p:sp>
      <p:sp>
        <p:nvSpPr>
          <p:cNvPr id="6963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b="0">
                <a:latin typeface="Arial" panose="020B0604020202020204" pitchFamily="34" charset="0"/>
              </a:defRPr>
            </a:lvl1pPr>
          </a:lstStyle>
          <a:p>
            <a:fld id="{C000542C-F7A7-422F-9DC9-04803C4C2A34}" type="slidenum">
              <a:rPr lang="ru-RU" altLang="ru-RU"/>
            </a:fld>
            <a:endParaRPr lang="ru-RU" altLang="ru-RU"/>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539750" y="1492250"/>
            <a:ext cx="3960813" cy="863600"/>
          </a:xfrm>
          <a:effectLst>
            <a:outerShdw dist="17961" dir="2700000" algn="ctr" rotWithShape="0">
              <a:schemeClr val="bg2"/>
            </a:outerShdw>
          </a:effectLst>
        </p:spPr>
        <p:txBody>
          <a:bodyPr/>
          <a:lstStyle>
            <a:lvl1pPr>
              <a:defRPr/>
            </a:lvl1pPr>
          </a:lstStyle>
          <a:p>
            <a:pPr lvl="0"/>
            <a:r>
              <a:rPr lang="ru-RU" altLang="ru-RU" noProof="0" smtClean="0"/>
              <a:t>Click to edit Master title style</a:t>
            </a:r>
            <a:endParaRPr lang="ru-RU" altLang="ru-RU" noProof="0" smtClean="0"/>
          </a:p>
        </p:txBody>
      </p:sp>
      <p:sp>
        <p:nvSpPr>
          <p:cNvPr id="5123" name="Rectangle 3"/>
          <p:cNvSpPr>
            <a:spLocks noGrp="1" noChangeArrowheads="1"/>
          </p:cNvSpPr>
          <p:nvPr>
            <p:ph type="subTitle" idx="1"/>
          </p:nvPr>
        </p:nvSpPr>
        <p:spPr>
          <a:xfrm>
            <a:off x="539750" y="2500313"/>
            <a:ext cx="3960813" cy="539750"/>
          </a:xfrm>
          <a:effectLst>
            <a:outerShdw dist="17961" dir="2700000" algn="ctr" rotWithShape="0">
              <a:schemeClr val="bg2"/>
            </a:outerShdw>
          </a:effectLst>
        </p:spPr>
        <p:txBody>
          <a:bodyPr/>
          <a:lstStyle>
            <a:lvl1pPr marL="0" indent="0">
              <a:buFontTx/>
              <a:buNone/>
              <a:defRPr/>
            </a:lvl1pPr>
          </a:lstStyle>
          <a:p>
            <a:pPr lvl="0"/>
            <a:r>
              <a:rPr lang="ru-RU" altLang="ru-RU" noProof="0" smtClean="0"/>
              <a:t>Click to edit Master subtitle style</a:t>
            </a:r>
            <a:endParaRPr lang="ru-RU" altLang="ru-RU" noProof="0"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ru-RU"/>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8C67638E-605A-4C43-9B9A-FEEC0608D6E6}" type="slidenum">
              <a:rPr lang="ru-RU" altLang="ru-RU"/>
            </a:fld>
            <a:endParaRPr lang="ru-RU" alt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23825"/>
            <a:ext cx="2051050" cy="4608513"/>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468313" y="123825"/>
            <a:ext cx="6003925" cy="4608513"/>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ru-RU"/>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B203069F-3840-4E6F-95D1-5CE518106677}" type="slidenum">
              <a:rPr lang="ru-RU" altLang="ru-RU"/>
            </a:fld>
            <a:endParaRPr lang="ru-RU" altLang="ru-R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3312"/>
          </a:xfrm>
        </p:spPr>
        <p:txBody>
          <a:bodyPr/>
          <a:lstStyle/>
          <a:p>
            <a:r>
              <a:rPr lang="en-US" smtClean="0"/>
              <a:t>Click to edit Master title style</a:t>
            </a:r>
            <a:endParaRPr lang="ru-RU"/>
          </a:p>
        </p:txBody>
      </p:sp>
      <p:sp>
        <p:nvSpPr>
          <p:cNvPr id="3" name="Subtitle 2"/>
          <p:cNvSpPr>
            <a:spLocks noGrp="1"/>
          </p:cNvSpPr>
          <p:nvPr>
            <p:ph type="subTitle" idx="1"/>
          </p:nvPr>
        </p:nvSpPr>
        <p:spPr>
          <a:xfrm>
            <a:off x="1371600" y="2916238"/>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ru-RU"/>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0062D76B-8EFB-4774-AEDF-0E7EEC671EBE}" type="slidenum">
              <a:rPr lang="ru-RU" altLang="ru-RU"/>
            </a:fld>
            <a:endParaRPr lang="ru-RU" altLang="ru-R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ru-RU"/>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E0F8927F-CCFA-466D-89E3-3F627E138E34}" type="slidenum">
              <a:rPr lang="ru-RU" altLang="ru-RU"/>
            </a:fld>
            <a:endParaRPr lang="ru-RU" altLang="ru-RU"/>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6763"/>
            <a:ext cx="7772400" cy="1020762"/>
          </a:xfrm>
        </p:spPr>
        <p:txBody>
          <a:bodyPr anchor="t"/>
          <a:lstStyle>
            <a:lvl1pPr algn="l">
              <a:defRPr sz="4000" b="1" cap="all"/>
            </a:lvl1pPr>
          </a:lstStyle>
          <a:p>
            <a:r>
              <a:rPr lang="en-US" smtClean="0"/>
              <a:t>Click to edit Master title style</a:t>
            </a:r>
            <a:endParaRPr lang="ru-RU"/>
          </a:p>
        </p:txBody>
      </p:sp>
      <p:sp>
        <p:nvSpPr>
          <p:cNvPr id="3" name="Text Placeholder 2"/>
          <p:cNvSpPr>
            <a:spLocks noGrp="1"/>
          </p:cNvSpPr>
          <p:nvPr>
            <p:ph type="body" idx="1"/>
          </p:nvPr>
        </p:nvSpPr>
        <p:spPr>
          <a:xfrm>
            <a:off x="722313" y="2181225"/>
            <a:ext cx="7772400" cy="11255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5DF55CC8-5FD4-4498-8AC6-5C9E277E68F3}" type="slidenum">
              <a:rPr lang="ru-RU" altLang="ru-RU"/>
            </a:fld>
            <a:endParaRPr lang="ru-RU" altLang="ru-RU"/>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1403350" y="1204913"/>
            <a:ext cx="3565525" cy="3395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ru-RU"/>
          </a:p>
        </p:txBody>
      </p:sp>
      <p:sp>
        <p:nvSpPr>
          <p:cNvPr id="4" name="Content Placeholder 3"/>
          <p:cNvSpPr>
            <a:spLocks noGrp="1"/>
          </p:cNvSpPr>
          <p:nvPr>
            <p:ph sz="half" idx="2"/>
          </p:nvPr>
        </p:nvSpPr>
        <p:spPr>
          <a:xfrm>
            <a:off x="5121275" y="1204913"/>
            <a:ext cx="3565525" cy="3395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ru-RU"/>
          </a:p>
        </p:txBody>
      </p:sp>
      <p:sp>
        <p:nvSpPr>
          <p:cNvPr id="5" name="Date Placeholder 4"/>
          <p:cNvSpPr>
            <a:spLocks noGrp="1"/>
          </p:cNvSpPr>
          <p:nvPr>
            <p:ph type="dt" sz="half" idx="10"/>
          </p:nvPr>
        </p:nvSpPr>
        <p:spPr/>
        <p:txBody>
          <a:bodyPr/>
          <a:lstStyle>
            <a:lvl1pPr>
              <a:defRPr/>
            </a:lvl1pPr>
          </a:lstStyle>
          <a:p>
            <a:endParaRPr lang="ru-RU" altLang="ru-RU"/>
          </a:p>
        </p:txBody>
      </p:sp>
      <p:sp>
        <p:nvSpPr>
          <p:cNvPr id="6" name="Footer Placeholder 5"/>
          <p:cNvSpPr>
            <a:spLocks noGrp="1"/>
          </p:cNvSpPr>
          <p:nvPr>
            <p:ph type="ftr" sz="quarter" idx="11"/>
          </p:nvPr>
        </p:nvSpPr>
        <p:spPr/>
        <p:txBody>
          <a:bodyPr/>
          <a:lstStyle>
            <a:lvl1pPr>
              <a:defRPr/>
            </a:lvl1pPr>
          </a:lstStyle>
          <a:p>
            <a:endParaRPr lang="ru-RU" altLang="ru-RU"/>
          </a:p>
        </p:txBody>
      </p:sp>
      <p:sp>
        <p:nvSpPr>
          <p:cNvPr id="7" name="Slide Number Placeholder 6"/>
          <p:cNvSpPr>
            <a:spLocks noGrp="1"/>
          </p:cNvSpPr>
          <p:nvPr>
            <p:ph type="sldNum" sz="quarter" idx="12"/>
          </p:nvPr>
        </p:nvSpPr>
        <p:spPr/>
        <p:txBody>
          <a:bodyPr/>
          <a:lstStyle>
            <a:lvl1pPr>
              <a:defRPr/>
            </a:lvl1pPr>
          </a:lstStyle>
          <a:p>
            <a:fld id="{97EB0B85-21B7-4F96-A41C-FB206F7D9F7A}" type="slidenum">
              <a:rPr lang="ru-RU" altLang="ru-RU"/>
            </a:fld>
            <a:endParaRPr lang="ru-RU" altLang="ru-RU"/>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p:spPr>
        <p:txBody>
          <a:bodyPr/>
          <a:lstStyle>
            <a:lvl1pPr>
              <a:defRPr/>
            </a:lvl1pPr>
          </a:lstStyle>
          <a:p>
            <a:r>
              <a:rPr lang="en-US" smtClean="0"/>
              <a:t>Click to edit Master title style</a:t>
            </a:r>
            <a:endParaRPr lang="ru-RU"/>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1631950"/>
            <a:ext cx="4040188"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ru-RU"/>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1631950"/>
            <a:ext cx="4041775"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ru-RU"/>
          </a:p>
        </p:txBody>
      </p:sp>
      <p:sp>
        <p:nvSpPr>
          <p:cNvPr id="7" name="Date Placeholder 6"/>
          <p:cNvSpPr>
            <a:spLocks noGrp="1"/>
          </p:cNvSpPr>
          <p:nvPr>
            <p:ph type="dt" sz="half" idx="10"/>
          </p:nvPr>
        </p:nvSpPr>
        <p:spPr/>
        <p:txBody>
          <a:bodyPr/>
          <a:lstStyle>
            <a:lvl1pPr>
              <a:defRPr/>
            </a:lvl1pPr>
          </a:lstStyle>
          <a:p>
            <a:endParaRPr lang="ru-RU" altLang="ru-RU"/>
          </a:p>
        </p:txBody>
      </p:sp>
      <p:sp>
        <p:nvSpPr>
          <p:cNvPr id="8" name="Footer Placeholder 7"/>
          <p:cNvSpPr>
            <a:spLocks noGrp="1"/>
          </p:cNvSpPr>
          <p:nvPr>
            <p:ph type="ftr" sz="quarter" idx="11"/>
          </p:nvPr>
        </p:nvSpPr>
        <p:spPr/>
        <p:txBody>
          <a:bodyPr/>
          <a:lstStyle>
            <a:lvl1pPr>
              <a:defRPr/>
            </a:lvl1pPr>
          </a:lstStyle>
          <a:p>
            <a:endParaRPr lang="ru-RU" altLang="ru-RU"/>
          </a:p>
        </p:txBody>
      </p:sp>
      <p:sp>
        <p:nvSpPr>
          <p:cNvPr id="9" name="Slide Number Placeholder 8"/>
          <p:cNvSpPr>
            <a:spLocks noGrp="1"/>
          </p:cNvSpPr>
          <p:nvPr>
            <p:ph type="sldNum" sz="quarter" idx="12"/>
          </p:nvPr>
        </p:nvSpPr>
        <p:spPr/>
        <p:txBody>
          <a:bodyPr/>
          <a:lstStyle>
            <a:lvl1pPr>
              <a:defRPr/>
            </a:lvl1pPr>
          </a:lstStyle>
          <a:p>
            <a:fld id="{7C15F789-096A-4BDF-ACB3-E8E4F25EF5B4}" type="slidenum">
              <a:rPr lang="ru-RU" altLang="ru-RU"/>
            </a:fld>
            <a:endParaRPr lang="ru-RU" altLang="ru-RU"/>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Date Placeholder 2"/>
          <p:cNvSpPr>
            <a:spLocks noGrp="1"/>
          </p:cNvSpPr>
          <p:nvPr>
            <p:ph type="dt" sz="half" idx="10"/>
          </p:nvPr>
        </p:nvSpPr>
        <p:spPr/>
        <p:txBody>
          <a:bodyPr/>
          <a:lstStyle>
            <a:lvl1pPr>
              <a:defRPr/>
            </a:lvl1pPr>
          </a:lstStyle>
          <a:p>
            <a:endParaRPr lang="ru-RU" altLang="ru-RU"/>
          </a:p>
        </p:txBody>
      </p:sp>
      <p:sp>
        <p:nvSpPr>
          <p:cNvPr id="4" name="Footer Placeholder 3"/>
          <p:cNvSpPr>
            <a:spLocks noGrp="1"/>
          </p:cNvSpPr>
          <p:nvPr>
            <p:ph type="ftr" sz="quarter" idx="11"/>
          </p:nvPr>
        </p:nvSpPr>
        <p:spPr/>
        <p:txBody>
          <a:bodyPr/>
          <a:lstStyle>
            <a:lvl1pPr>
              <a:defRPr/>
            </a:lvl1pPr>
          </a:lstStyle>
          <a:p>
            <a:endParaRPr lang="ru-RU" altLang="ru-RU"/>
          </a:p>
        </p:txBody>
      </p:sp>
      <p:sp>
        <p:nvSpPr>
          <p:cNvPr id="5" name="Slide Number Placeholder 4"/>
          <p:cNvSpPr>
            <a:spLocks noGrp="1"/>
          </p:cNvSpPr>
          <p:nvPr>
            <p:ph type="sldNum" sz="quarter" idx="12"/>
          </p:nvPr>
        </p:nvSpPr>
        <p:spPr/>
        <p:txBody>
          <a:bodyPr/>
          <a:lstStyle>
            <a:lvl1pPr>
              <a:defRPr/>
            </a:lvl1pPr>
          </a:lstStyle>
          <a:p>
            <a:fld id="{C2101952-48D9-47C8-A777-C18E2F864AFA}" type="slidenum">
              <a:rPr lang="ru-RU" altLang="ru-RU"/>
            </a:fld>
            <a:endParaRPr lang="ru-RU" altLang="ru-RU"/>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ru-RU" altLang="ru-RU"/>
          </a:p>
        </p:txBody>
      </p:sp>
      <p:sp>
        <p:nvSpPr>
          <p:cNvPr id="3" name="Footer Placeholder 2"/>
          <p:cNvSpPr>
            <a:spLocks noGrp="1"/>
          </p:cNvSpPr>
          <p:nvPr>
            <p:ph type="ftr" sz="quarter" idx="11"/>
          </p:nvPr>
        </p:nvSpPr>
        <p:spPr/>
        <p:txBody>
          <a:bodyPr/>
          <a:lstStyle>
            <a:lvl1pPr>
              <a:defRPr/>
            </a:lvl1pPr>
          </a:lstStyle>
          <a:p>
            <a:endParaRPr lang="ru-RU" altLang="ru-RU"/>
          </a:p>
        </p:txBody>
      </p:sp>
      <p:sp>
        <p:nvSpPr>
          <p:cNvPr id="4" name="Slide Number Placeholder 3"/>
          <p:cNvSpPr>
            <a:spLocks noGrp="1"/>
          </p:cNvSpPr>
          <p:nvPr>
            <p:ph type="sldNum" sz="quarter" idx="12"/>
          </p:nvPr>
        </p:nvSpPr>
        <p:spPr/>
        <p:txBody>
          <a:bodyPr/>
          <a:lstStyle>
            <a:lvl1pPr>
              <a:defRPr/>
            </a:lvl1pPr>
          </a:lstStyle>
          <a:p>
            <a:fld id="{1EB84DE7-BE36-4DB3-896D-84CA9C249E10}" type="slidenum">
              <a:rPr lang="ru-RU" altLang="ru-RU"/>
            </a:fld>
            <a:endParaRPr lang="ru-RU" altLang="ru-RU"/>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ru-RU"/>
          </a:p>
        </p:txBody>
      </p:sp>
      <p:sp>
        <p:nvSpPr>
          <p:cNvPr id="3" name="Content Placeholder 2"/>
          <p:cNvSpPr>
            <a:spLocks noGrp="1"/>
          </p:cNvSpPr>
          <p:nvPr>
            <p:ph idx="1"/>
          </p:nvPr>
        </p:nvSpPr>
        <p:spPr>
          <a:xfrm>
            <a:off x="3575050" y="204788"/>
            <a:ext cx="5111750" cy="439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ru-RU"/>
          </a:p>
        </p:txBody>
      </p:sp>
      <p:sp>
        <p:nvSpPr>
          <p:cNvPr id="4" name="Text Placeholder 3"/>
          <p:cNvSpPr>
            <a:spLocks noGrp="1"/>
          </p:cNvSpPr>
          <p:nvPr>
            <p:ph type="body" sz="half" idx="2"/>
          </p:nvPr>
        </p:nvSpPr>
        <p:spPr>
          <a:xfrm>
            <a:off x="457200" y="1076325"/>
            <a:ext cx="3008313" cy="3519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lvl1pPr>
              <a:defRPr/>
            </a:lvl1pPr>
          </a:lstStyle>
          <a:p>
            <a:endParaRPr lang="ru-RU" altLang="ru-RU"/>
          </a:p>
        </p:txBody>
      </p:sp>
      <p:sp>
        <p:nvSpPr>
          <p:cNvPr id="6" name="Footer Placeholder 5"/>
          <p:cNvSpPr>
            <a:spLocks noGrp="1"/>
          </p:cNvSpPr>
          <p:nvPr>
            <p:ph type="ftr" sz="quarter" idx="11"/>
          </p:nvPr>
        </p:nvSpPr>
        <p:spPr/>
        <p:txBody>
          <a:bodyPr/>
          <a:lstStyle>
            <a:lvl1pPr>
              <a:defRPr/>
            </a:lvl1pPr>
          </a:lstStyle>
          <a:p>
            <a:endParaRPr lang="ru-RU" altLang="ru-RU"/>
          </a:p>
        </p:txBody>
      </p:sp>
      <p:sp>
        <p:nvSpPr>
          <p:cNvPr id="7" name="Slide Number Placeholder 6"/>
          <p:cNvSpPr>
            <a:spLocks noGrp="1"/>
          </p:cNvSpPr>
          <p:nvPr>
            <p:ph type="sldNum" sz="quarter" idx="12"/>
          </p:nvPr>
        </p:nvSpPr>
        <p:spPr/>
        <p:txBody>
          <a:bodyPr/>
          <a:lstStyle>
            <a:lvl1pPr>
              <a:defRPr/>
            </a:lvl1pPr>
          </a:lstStyle>
          <a:p>
            <a:fld id="{3EDD279B-ECAA-4DA2-90F8-AF4F87758728}" type="slidenum">
              <a:rPr lang="ru-RU" altLang="ru-RU"/>
            </a:fld>
            <a:endParaRPr lang="ru-RU" alt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ru-RU"/>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25685EF5-C37B-43F3-8857-C42D11154588}" type="slidenum">
              <a:rPr lang="ru-RU" altLang="ru-RU"/>
            </a:fld>
            <a:endParaRPr lang="ru-RU" altLang="ru-RU"/>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2038"/>
            <a:ext cx="5486400" cy="425450"/>
          </a:xfrm>
        </p:spPr>
        <p:txBody>
          <a:bodyPr anchor="b"/>
          <a:lstStyle>
            <a:lvl1pPr algn="l">
              <a:defRPr sz="2000" b="1"/>
            </a:lvl1pPr>
          </a:lstStyle>
          <a:p>
            <a:r>
              <a:rPr lang="en-US" smtClean="0"/>
              <a:t>Click to edit Master title style</a:t>
            </a:r>
            <a:endParaRPr lang="ru-RU"/>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1792288" y="4027488"/>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lvl1pPr>
              <a:defRPr/>
            </a:lvl1pPr>
          </a:lstStyle>
          <a:p>
            <a:endParaRPr lang="ru-RU" altLang="ru-RU"/>
          </a:p>
        </p:txBody>
      </p:sp>
      <p:sp>
        <p:nvSpPr>
          <p:cNvPr id="6" name="Footer Placeholder 5"/>
          <p:cNvSpPr>
            <a:spLocks noGrp="1"/>
          </p:cNvSpPr>
          <p:nvPr>
            <p:ph type="ftr" sz="quarter" idx="11"/>
          </p:nvPr>
        </p:nvSpPr>
        <p:spPr/>
        <p:txBody>
          <a:bodyPr/>
          <a:lstStyle>
            <a:lvl1pPr>
              <a:defRPr/>
            </a:lvl1pPr>
          </a:lstStyle>
          <a:p>
            <a:endParaRPr lang="ru-RU" altLang="ru-RU"/>
          </a:p>
        </p:txBody>
      </p:sp>
      <p:sp>
        <p:nvSpPr>
          <p:cNvPr id="7" name="Slide Number Placeholder 6"/>
          <p:cNvSpPr>
            <a:spLocks noGrp="1"/>
          </p:cNvSpPr>
          <p:nvPr>
            <p:ph type="sldNum" sz="quarter" idx="12"/>
          </p:nvPr>
        </p:nvSpPr>
        <p:spPr/>
        <p:txBody>
          <a:bodyPr/>
          <a:lstStyle>
            <a:lvl1pPr>
              <a:defRPr/>
            </a:lvl1pPr>
          </a:lstStyle>
          <a:p>
            <a:fld id="{4031094A-91B1-4C70-9331-F169164F2EAA}" type="slidenum">
              <a:rPr lang="ru-RU" altLang="ru-RU"/>
            </a:fld>
            <a:endParaRPr lang="ru-RU" altLang="ru-RU"/>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ru-RU"/>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C100FFCC-76A4-4085-9202-F3C8DDF29069}" type="slidenum">
              <a:rPr lang="ru-RU" altLang="ru-RU"/>
            </a:fld>
            <a:endParaRPr lang="ru-RU" altLang="ru-RU"/>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65938" y="188913"/>
            <a:ext cx="1820862" cy="4411662"/>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1403350" y="188913"/>
            <a:ext cx="5310188" cy="4411662"/>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ru-RU"/>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55517AF8-3CD3-4070-ABF1-6D665BB0752C}" type="slidenum">
              <a:rPr lang="ru-RU" altLang="ru-RU"/>
            </a:fld>
            <a:endParaRPr lang="ru-RU" alt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6763"/>
            <a:ext cx="7772400" cy="1020762"/>
          </a:xfrm>
        </p:spPr>
        <p:txBody>
          <a:bodyPr anchor="t"/>
          <a:lstStyle>
            <a:lvl1pPr algn="l">
              <a:defRPr sz="4000" b="1" cap="all"/>
            </a:lvl1pPr>
          </a:lstStyle>
          <a:p>
            <a:r>
              <a:rPr lang="en-US" smtClean="0"/>
              <a:t>Click to edit Master title style</a:t>
            </a:r>
            <a:endParaRPr lang="ru-RU"/>
          </a:p>
        </p:txBody>
      </p:sp>
      <p:sp>
        <p:nvSpPr>
          <p:cNvPr id="3" name="Text Placeholder 2"/>
          <p:cNvSpPr>
            <a:spLocks noGrp="1"/>
          </p:cNvSpPr>
          <p:nvPr>
            <p:ph type="body" idx="1"/>
          </p:nvPr>
        </p:nvSpPr>
        <p:spPr>
          <a:xfrm>
            <a:off x="722313" y="2181225"/>
            <a:ext cx="7772400" cy="11255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B12FA2DA-F943-41B9-B225-0113665FC418}" type="slidenum">
              <a:rPr lang="ru-RU" altLang="ru-RU"/>
            </a:fld>
            <a:endParaRPr lang="ru-RU" alt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468313" y="1222375"/>
            <a:ext cx="4027487" cy="3509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ru-RU"/>
          </a:p>
        </p:txBody>
      </p:sp>
      <p:sp>
        <p:nvSpPr>
          <p:cNvPr id="4" name="Content Placeholder 3"/>
          <p:cNvSpPr>
            <a:spLocks noGrp="1"/>
          </p:cNvSpPr>
          <p:nvPr>
            <p:ph sz="half" idx="2"/>
          </p:nvPr>
        </p:nvSpPr>
        <p:spPr>
          <a:xfrm>
            <a:off x="4648200" y="1222375"/>
            <a:ext cx="4027488" cy="3509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ru-RU"/>
          </a:p>
        </p:txBody>
      </p:sp>
      <p:sp>
        <p:nvSpPr>
          <p:cNvPr id="5" name="Date Placeholder 4"/>
          <p:cNvSpPr>
            <a:spLocks noGrp="1"/>
          </p:cNvSpPr>
          <p:nvPr>
            <p:ph type="dt" sz="half" idx="10"/>
          </p:nvPr>
        </p:nvSpPr>
        <p:spPr/>
        <p:txBody>
          <a:bodyPr/>
          <a:lstStyle>
            <a:lvl1pPr>
              <a:defRPr/>
            </a:lvl1pPr>
          </a:lstStyle>
          <a:p>
            <a:endParaRPr lang="ru-RU" altLang="ru-RU"/>
          </a:p>
        </p:txBody>
      </p:sp>
      <p:sp>
        <p:nvSpPr>
          <p:cNvPr id="6" name="Footer Placeholder 5"/>
          <p:cNvSpPr>
            <a:spLocks noGrp="1"/>
          </p:cNvSpPr>
          <p:nvPr>
            <p:ph type="ftr" sz="quarter" idx="11"/>
          </p:nvPr>
        </p:nvSpPr>
        <p:spPr/>
        <p:txBody>
          <a:bodyPr/>
          <a:lstStyle>
            <a:lvl1pPr>
              <a:defRPr/>
            </a:lvl1pPr>
          </a:lstStyle>
          <a:p>
            <a:endParaRPr lang="ru-RU" altLang="ru-RU"/>
          </a:p>
        </p:txBody>
      </p:sp>
      <p:sp>
        <p:nvSpPr>
          <p:cNvPr id="7" name="Slide Number Placeholder 6"/>
          <p:cNvSpPr>
            <a:spLocks noGrp="1"/>
          </p:cNvSpPr>
          <p:nvPr>
            <p:ph type="sldNum" sz="quarter" idx="12"/>
          </p:nvPr>
        </p:nvSpPr>
        <p:spPr/>
        <p:txBody>
          <a:bodyPr/>
          <a:lstStyle>
            <a:lvl1pPr>
              <a:defRPr/>
            </a:lvl1pPr>
          </a:lstStyle>
          <a:p>
            <a:fld id="{9C61F626-DD1C-4D90-8B2E-145FAE15B369}" type="slidenum">
              <a:rPr lang="ru-RU" altLang="ru-RU"/>
            </a:fld>
            <a:endParaRPr lang="ru-RU" alt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p:spPr>
        <p:txBody>
          <a:bodyPr/>
          <a:lstStyle>
            <a:lvl1pPr>
              <a:defRPr/>
            </a:lvl1pPr>
          </a:lstStyle>
          <a:p>
            <a:r>
              <a:rPr lang="en-US" smtClean="0"/>
              <a:t>Click to edit Master title style</a:t>
            </a:r>
            <a:endParaRPr lang="ru-RU"/>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1631950"/>
            <a:ext cx="4040188"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ru-RU"/>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1631950"/>
            <a:ext cx="4041775"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ru-RU"/>
          </a:p>
        </p:txBody>
      </p:sp>
      <p:sp>
        <p:nvSpPr>
          <p:cNvPr id="7" name="Date Placeholder 6"/>
          <p:cNvSpPr>
            <a:spLocks noGrp="1"/>
          </p:cNvSpPr>
          <p:nvPr>
            <p:ph type="dt" sz="half" idx="10"/>
          </p:nvPr>
        </p:nvSpPr>
        <p:spPr/>
        <p:txBody>
          <a:bodyPr/>
          <a:lstStyle>
            <a:lvl1pPr>
              <a:defRPr/>
            </a:lvl1pPr>
          </a:lstStyle>
          <a:p>
            <a:endParaRPr lang="ru-RU" altLang="ru-RU"/>
          </a:p>
        </p:txBody>
      </p:sp>
      <p:sp>
        <p:nvSpPr>
          <p:cNvPr id="8" name="Footer Placeholder 7"/>
          <p:cNvSpPr>
            <a:spLocks noGrp="1"/>
          </p:cNvSpPr>
          <p:nvPr>
            <p:ph type="ftr" sz="quarter" idx="11"/>
          </p:nvPr>
        </p:nvSpPr>
        <p:spPr/>
        <p:txBody>
          <a:bodyPr/>
          <a:lstStyle>
            <a:lvl1pPr>
              <a:defRPr/>
            </a:lvl1pPr>
          </a:lstStyle>
          <a:p>
            <a:endParaRPr lang="ru-RU" altLang="ru-RU"/>
          </a:p>
        </p:txBody>
      </p:sp>
      <p:sp>
        <p:nvSpPr>
          <p:cNvPr id="9" name="Slide Number Placeholder 8"/>
          <p:cNvSpPr>
            <a:spLocks noGrp="1"/>
          </p:cNvSpPr>
          <p:nvPr>
            <p:ph type="sldNum" sz="quarter" idx="12"/>
          </p:nvPr>
        </p:nvSpPr>
        <p:spPr/>
        <p:txBody>
          <a:bodyPr/>
          <a:lstStyle>
            <a:lvl1pPr>
              <a:defRPr/>
            </a:lvl1pPr>
          </a:lstStyle>
          <a:p>
            <a:fld id="{D33E3A62-D687-45AF-B4AE-55770DC7F805}" type="slidenum">
              <a:rPr lang="ru-RU" altLang="ru-RU"/>
            </a:fld>
            <a:endParaRPr lang="ru-RU" alt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Date Placeholder 2"/>
          <p:cNvSpPr>
            <a:spLocks noGrp="1"/>
          </p:cNvSpPr>
          <p:nvPr>
            <p:ph type="dt" sz="half" idx="10"/>
          </p:nvPr>
        </p:nvSpPr>
        <p:spPr/>
        <p:txBody>
          <a:bodyPr/>
          <a:lstStyle>
            <a:lvl1pPr>
              <a:defRPr/>
            </a:lvl1pPr>
          </a:lstStyle>
          <a:p>
            <a:endParaRPr lang="ru-RU" altLang="ru-RU"/>
          </a:p>
        </p:txBody>
      </p:sp>
      <p:sp>
        <p:nvSpPr>
          <p:cNvPr id="4" name="Footer Placeholder 3"/>
          <p:cNvSpPr>
            <a:spLocks noGrp="1"/>
          </p:cNvSpPr>
          <p:nvPr>
            <p:ph type="ftr" sz="quarter" idx="11"/>
          </p:nvPr>
        </p:nvSpPr>
        <p:spPr/>
        <p:txBody>
          <a:bodyPr/>
          <a:lstStyle>
            <a:lvl1pPr>
              <a:defRPr/>
            </a:lvl1pPr>
          </a:lstStyle>
          <a:p>
            <a:endParaRPr lang="ru-RU" altLang="ru-RU"/>
          </a:p>
        </p:txBody>
      </p:sp>
      <p:sp>
        <p:nvSpPr>
          <p:cNvPr id="5" name="Slide Number Placeholder 4"/>
          <p:cNvSpPr>
            <a:spLocks noGrp="1"/>
          </p:cNvSpPr>
          <p:nvPr>
            <p:ph type="sldNum" sz="quarter" idx="12"/>
          </p:nvPr>
        </p:nvSpPr>
        <p:spPr/>
        <p:txBody>
          <a:bodyPr/>
          <a:lstStyle>
            <a:lvl1pPr>
              <a:defRPr/>
            </a:lvl1pPr>
          </a:lstStyle>
          <a:p>
            <a:fld id="{9D3BA167-B227-44A8-B6D2-97EB67D76A64}" type="slidenum">
              <a:rPr lang="ru-RU" altLang="ru-RU"/>
            </a:fld>
            <a:endParaRPr lang="ru-RU" alt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ru-RU" altLang="ru-RU"/>
          </a:p>
        </p:txBody>
      </p:sp>
      <p:sp>
        <p:nvSpPr>
          <p:cNvPr id="3" name="Footer Placeholder 2"/>
          <p:cNvSpPr>
            <a:spLocks noGrp="1"/>
          </p:cNvSpPr>
          <p:nvPr>
            <p:ph type="ftr" sz="quarter" idx="11"/>
          </p:nvPr>
        </p:nvSpPr>
        <p:spPr/>
        <p:txBody>
          <a:bodyPr/>
          <a:lstStyle>
            <a:lvl1pPr>
              <a:defRPr/>
            </a:lvl1pPr>
          </a:lstStyle>
          <a:p>
            <a:endParaRPr lang="ru-RU" altLang="ru-RU"/>
          </a:p>
        </p:txBody>
      </p:sp>
      <p:sp>
        <p:nvSpPr>
          <p:cNvPr id="4" name="Slide Number Placeholder 3"/>
          <p:cNvSpPr>
            <a:spLocks noGrp="1"/>
          </p:cNvSpPr>
          <p:nvPr>
            <p:ph type="sldNum" sz="quarter" idx="12"/>
          </p:nvPr>
        </p:nvSpPr>
        <p:spPr/>
        <p:txBody>
          <a:bodyPr/>
          <a:lstStyle>
            <a:lvl1pPr>
              <a:defRPr/>
            </a:lvl1pPr>
          </a:lstStyle>
          <a:p>
            <a:fld id="{B2BF296C-BBEE-45D2-9F03-62CE39BADB81}" type="slidenum">
              <a:rPr lang="ru-RU" altLang="ru-RU"/>
            </a:fld>
            <a:endParaRPr lang="ru-RU" alt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ru-RU"/>
          </a:p>
        </p:txBody>
      </p:sp>
      <p:sp>
        <p:nvSpPr>
          <p:cNvPr id="3" name="Content Placeholder 2"/>
          <p:cNvSpPr>
            <a:spLocks noGrp="1"/>
          </p:cNvSpPr>
          <p:nvPr>
            <p:ph idx="1"/>
          </p:nvPr>
        </p:nvSpPr>
        <p:spPr>
          <a:xfrm>
            <a:off x="3575050" y="204788"/>
            <a:ext cx="5111750" cy="439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ru-RU"/>
          </a:p>
        </p:txBody>
      </p:sp>
      <p:sp>
        <p:nvSpPr>
          <p:cNvPr id="4" name="Text Placeholder 3"/>
          <p:cNvSpPr>
            <a:spLocks noGrp="1"/>
          </p:cNvSpPr>
          <p:nvPr>
            <p:ph type="body" sz="half" idx="2"/>
          </p:nvPr>
        </p:nvSpPr>
        <p:spPr>
          <a:xfrm>
            <a:off x="457200" y="1076325"/>
            <a:ext cx="3008313" cy="3519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lvl1pPr>
              <a:defRPr/>
            </a:lvl1pPr>
          </a:lstStyle>
          <a:p>
            <a:endParaRPr lang="ru-RU" altLang="ru-RU"/>
          </a:p>
        </p:txBody>
      </p:sp>
      <p:sp>
        <p:nvSpPr>
          <p:cNvPr id="6" name="Footer Placeholder 5"/>
          <p:cNvSpPr>
            <a:spLocks noGrp="1"/>
          </p:cNvSpPr>
          <p:nvPr>
            <p:ph type="ftr" sz="quarter" idx="11"/>
          </p:nvPr>
        </p:nvSpPr>
        <p:spPr/>
        <p:txBody>
          <a:bodyPr/>
          <a:lstStyle>
            <a:lvl1pPr>
              <a:defRPr/>
            </a:lvl1pPr>
          </a:lstStyle>
          <a:p>
            <a:endParaRPr lang="ru-RU" altLang="ru-RU"/>
          </a:p>
        </p:txBody>
      </p:sp>
      <p:sp>
        <p:nvSpPr>
          <p:cNvPr id="7" name="Slide Number Placeholder 6"/>
          <p:cNvSpPr>
            <a:spLocks noGrp="1"/>
          </p:cNvSpPr>
          <p:nvPr>
            <p:ph type="sldNum" sz="quarter" idx="12"/>
          </p:nvPr>
        </p:nvSpPr>
        <p:spPr/>
        <p:txBody>
          <a:bodyPr/>
          <a:lstStyle>
            <a:lvl1pPr>
              <a:defRPr/>
            </a:lvl1pPr>
          </a:lstStyle>
          <a:p>
            <a:fld id="{7EE35880-E665-4F5E-BC74-F1F44F7162BC}" type="slidenum">
              <a:rPr lang="ru-RU" altLang="ru-RU"/>
            </a:fld>
            <a:endParaRPr lang="ru-RU" alt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2038"/>
            <a:ext cx="5486400" cy="425450"/>
          </a:xfrm>
        </p:spPr>
        <p:txBody>
          <a:bodyPr anchor="b"/>
          <a:lstStyle>
            <a:lvl1pPr algn="l">
              <a:defRPr sz="2000" b="1"/>
            </a:lvl1pPr>
          </a:lstStyle>
          <a:p>
            <a:r>
              <a:rPr lang="en-US" smtClean="0"/>
              <a:t>Click to edit Master title style</a:t>
            </a:r>
            <a:endParaRPr lang="ru-RU"/>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1792288" y="4027488"/>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lvl1pPr>
              <a:defRPr/>
            </a:lvl1pPr>
          </a:lstStyle>
          <a:p>
            <a:endParaRPr lang="ru-RU" altLang="ru-RU"/>
          </a:p>
        </p:txBody>
      </p:sp>
      <p:sp>
        <p:nvSpPr>
          <p:cNvPr id="6" name="Footer Placeholder 5"/>
          <p:cNvSpPr>
            <a:spLocks noGrp="1"/>
          </p:cNvSpPr>
          <p:nvPr>
            <p:ph type="ftr" sz="quarter" idx="11"/>
          </p:nvPr>
        </p:nvSpPr>
        <p:spPr/>
        <p:txBody>
          <a:bodyPr/>
          <a:lstStyle>
            <a:lvl1pPr>
              <a:defRPr/>
            </a:lvl1pPr>
          </a:lstStyle>
          <a:p>
            <a:endParaRPr lang="ru-RU" altLang="ru-RU"/>
          </a:p>
        </p:txBody>
      </p:sp>
      <p:sp>
        <p:nvSpPr>
          <p:cNvPr id="7" name="Slide Number Placeholder 6"/>
          <p:cNvSpPr>
            <a:spLocks noGrp="1"/>
          </p:cNvSpPr>
          <p:nvPr>
            <p:ph type="sldNum" sz="quarter" idx="12"/>
          </p:nvPr>
        </p:nvSpPr>
        <p:spPr/>
        <p:txBody>
          <a:bodyPr/>
          <a:lstStyle>
            <a:lvl1pPr>
              <a:defRPr/>
            </a:lvl1pPr>
          </a:lstStyle>
          <a:p>
            <a:fld id="{736420CC-54C7-4F2B-AA43-7BBECE0ED74E}" type="slidenum">
              <a:rPr lang="ru-RU" altLang="ru-RU"/>
            </a:fld>
            <a:endParaRPr lang="ru-RU" altLang="ru-RU"/>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3.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8313" y="123825"/>
            <a:ext cx="8207375" cy="86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lstStyle/>
          <a:p>
            <a:pPr lvl="0"/>
            <a:r>
              <a:rPr lang="ru-RU" altLang="ru-RU" smtClean="0"/>
              <a:t>Click to edit Master title style</a:t>
            </a:r>
            <a:endParaRPr lang="ru-RU" altLang="ru-RU" smtClean="0"/>
          </a:p>
        </p:txBody>
      </p:sp>
      <p:sp>
        <p:nvSpPr>
          <p:cNvPr id="1027" name="Rectangle 3"/>
          <p:cNvSpPr>
            <a:spLocks noGrp="1" noChangeArrowheads="1"/>
          </p:cNvSpPr>
          <p:nvPr>
            <p:ph type="body" idx="1"/>
          </p:nvPr>
        </p:nvSpPr>
        <p:spPr bwMode="auto">
          <a:xfrm>
            <a:off x="468313" y="1222375"/>
            <a:ext cx="8207375" cy="350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ru-RU" altLang="ru-RU" smtClean="0"/>
              <a:t>Click to edit Master text styles</a:t>
            </a:r>
            <a:endParaRPr lang="ru-RU" altLang="ru-RU" smtClean="0"/>
          </a:p>
          <a:p>
            <a:pPr lvl="1"/>
            <a:r>
              <a:rPr lang="ru-RU" altLang="ru-RU" smtClean="0"/>
              <a:t>Second level</a:t>
            </a:r>
            <a:endParaRPr lang="ru-RU" altLang="ru-RU" smtClean="0"/>
          </a:p>
          <a:p>
            <a:pPr lvl="2"/>
            <a:r>
              <a:rPr lang="ru-RU" altLang="ru-RU" smtClean="0"/>
              <a:t>Third level</a:t>
            </a:r>
            <a:endParaRPr lang="ru-RU" altLang="ru-RU" smtClean="0"/>
          </a:p>
          <a:p>
            <a:pPr lvl="3"/>
            <a:r>
              <a:rPr lang="ru-RU" altLang="ru-RU" smtClean="0"/>
              <a:t>Fourth level</a:t>
            </a:r>
            <a:endParaRPr lang="ru-RU" altLang="ru-RU" smtClean="0"/>
          </a:p>
          <a:p>
            <a:pPr lvl="4"/>
            <a:r>
              <a:rPr lang="ru-RU" altLang="ru-RU" smtClean="0"/>
              <a:t>Fifth level</a:t>
            </a:r>
            <a:endParaRPr lang="ru-RU" altLang="ru-RU" smtClean="0"/>
          </a:p>
        </p:txBody>
      </p:sp>
      <p:sp>
        <p:nvSpPr>
          <p:cNvPr id="1033" name="Rectangle 9"/>
          <p:cNvSpPr>
            <a:spLocks noGrp="1" noChangeArrowheads="1"/>
          </p:cNvSpPr>
          <p:nvPr>
            <p:ph type="dt" sz="half" idx="2"/>
          </p:nvPr>
        </p:nvSpPr>
        <p:spPr bwMode="auto">
          <a:xfrm>
            <a:off x="457200" y="4732338"/>
            <a:ext cx="213360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900" b="0">
                <a:solidFill>
                  <a:schemeClr val="bg1"/>
                </a:solidFill>
              </a:defRPr>
            </a:lvl1pPr>
          </a:lstStyle>
          <a:p>
            <a:endParaRPr lang="ru-RU" altLang="ru-RU"/>
          </a:p>
        </p:txBody>
      </p:sp>
      <p:sp>
        <p:nvSpPr>
          <p:cNvPr id="1034" name="Rectangle 10"/>
          <p:cNvSpPr>
            <a:spLocks noGrp="1" noChangeArrowheads="1"/>
          </p:cNvSpPr>
          <p:nvPr>
            <p:ph type="ftr" sz="quarter" idx="3"/>
          </p:nvPr>
        </p:nvSpPr>
        <p:spPr bwMode="auto">
          <a:xfrm>
            <a:off x="3124200" y="4732338"/>
            <a:ext cx="289560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900" b="0">
                <a:solidFill>
                  <a:schemeClr val="bg1"/>
                </a:solidFill>
              </a:defRPr>
            </a:lvl1pPr>
          </a:lstStyle>
          <a:p>
            <a:endParaRPr lang="ru-RU" altLang="ru-RU"/>
          </a:p>
        </p:txBody>
      </p:sp>
      <p:sp>
        <p:nvSpPr>
          <p:cNvPr id="1035" name="Rectangle 11"/>
          <p:cNvSpPr>
            <a:spLocks noGrp="1" noChangeArrowheads="1"/>
          </p:cNvSpPr>
          <p:nvPr>
            <p:ph type="sldNum" sz="quarter" idx="4"/>
          </p:nvPr>
        </p:nvSpPr>
        <p:spPr bwMode="auto">
          <a:xfrm>
            <a:off x="6553200" y="4732338"/>
            <a:ext cx="213360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900" b="0">
                <a:solidFill>
                  <a:schemeClr val="bg1"/>
                </a:solidFill>
              </a:defRPr>
            </a:lvl1pPr>
          </a:lstStyle>
          <a:p>
            <a:fld id="{E8BE10DA-585D-42D3-AF4D-31F90B6A08A1}" type="slidenum">
              <a:rPr lang="ru-RU" altLang="ru-RU"/>
            </a:fld>
            <a:endParaRPr lang="ru-RU" alt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fontAlgn="base">
        <a:spcBef>
          <a:spcPct val="0"/>
        </a:spcBef>
        <a:spcAft>
          <a:spcPct val="0"/>
        </a:spcAft>
        <a:defRPr sz="3600">
          <a:solidFill>
            <a:schemeClr val="bg1"/>
          </a:solidFill>
          <a:latin typeface="+mj-lt"/>
          <a:ea typeface="+mj-ea"/>
          <a:cs typeface="+mj-cs"/>
        </a:defRPr>
      </a:lvl1pPr>
      <a:lvl2pPr algn="l" rtl="0" fontAlgn="base">
        <a:spcBef>
          <a:spcPct val="0"/>
        </a:spcBef>
        <a:spcAft>
          <a:spcPct val="0"/>
        </a:spcAft>
        <a:defRPr sz="3600">
          <a:solidFill>
            <a:schemeClr val="bg1"/>
          </a:solidFill>
          <a:latin typeface="Georgia" panose="02040502050405020303" pitchFamily="18" charset="0"/>
        </a:defRPr>
      </a:lvl2pPr>
      <a:lvl3pPr algn="l" rtl="0" fontAlgn="base">
        <a:spcBef>
          <a:spcPct val="0"/>
        </a:spcBef>
        <a:spcAft>
          <a:spcPct val="0"/>
        </a:spcAft>
        <a:defRPr sz="3600">
          <a:solidFill>
            <a:schemeClr val="bg1"/>
          </a:solidFill>
          <a:latin typeface="Georgia" panose="02040502050405020303" pitchFamily="18" charset="0"/>
        </a:defRPr>
      </a:lvl3pPr>
      <a:lvl4pPr algn="l" rtl="0" fontAlgn="base">
        <a:spcBef>
          <a:spcPct val="0"/>
        </a:spcBef>
        <a:spcAft>
          <a:spcPct val="0"/>
        </a:spcAft>
        <a:defRPr sz="3600">
          <a:solidFill>
            <a:schemeClr val="bg1"/>
          </a:solidFill>
          <a:latin typeface="Georgia" panose="02040502050405020303" pitchFamily="18" charset="0"/>
        </a:defRPr>
      </a:lvl4pPr>
      <a:lvl5pPr algn="l" rtl="0" fontAlgn="base">
        <a:spcBef>
          <a:spcPct val="0"/>
        </a:spcBef>
        <a:spcAft>
          <a:spcPct val="0"/>
        </a:spcAft>
        <a:defRPr sz="3600">
          <a:solidFill>
            <a:schemeClr val="bg1"/>
          </a:solidFill>
          <a:latin typeface="Georgia" panose="02040502050405020303" pitchFamily="18" charset="0"/>
        </a:defRPr>
      </a:lvl5pPr>
      <a:lvl6pPr marL="457200" algn="l" rtl="0" fontAlgn="base">
        <a:spcBef>
          <a:spcPct val="0"/>
        </a:spcBef>
        <a:spcAft>
          <a:spcPct val="0"/>
        </a:spcAft>
        <a:defRPr sz="3600">
          <a:solidFill>
            <a:schemeClr val="bg1"/>
          </a:solidFill>
          <a:latin typeface="Georgia" panose="02040502050405020303" pitchFamily="18" charset="0"/>
        </a:defRPr>
      </a:lvl6pPr>
      <a:lvl7pPr marL="914400" algn="l" rtl="0" fontAlgn="base">
        <a:spcBef>
          <a:spcPct val="0"/>
        </a:spcBef>
        <a:spcAft>
          <a:spcPct val="0"/>
        </a:spcAft>
        <a:defRPr sz="3600">
          <a:solidFill>
            <a:schemeClr val="bg1"/>
          </a:solidFill>
          <a:latin typeface="Georgia" panose="02040502050405020303" pitchFamily="18" charset="0"/>
        </a:defRPr>
      </a:lvl7pPr>
      <a:lvl8pPr marL="1371600" algn="l" rtl="0" fontAlgn="base">
        <a:spcBef>
          <a:spcPct val="0"/>
        </a:spcBef>
        <a:spcAft>
          <a:spcPct val="0"/>
        </a:spcAft>
        <a:defRPr sz="3600">
          <a:solidFill>
            <a:schemeClr val="bg1"/>
          </a:solidFill>
          <a:latin typeface="Georgia" panose="02040502050405020303" pitchFamily="18" charset="0"/>
        </a:defRPr>
      </a:lvl8pPr>
      <a:lvl9pPr marL="1828800" algn="l" rtl="0" fontAlgn="base">
        <a:spcBef>
          <a:spcPct val="0"/>
        </a:spcBef>
        <a:spcAft>
          <a:spcPct val="0"/>
        </a:spcAft>
        <a:defRPr sz="3600">
          <a:solidFill>
            <a:schemeClr val="bg1"/>
          </a:solidFill>
          <a:latin typeface="Georgia" panose="02040502050405020303" pitchFamily="18" charset="0"/>
        </a:defRPr>
      </a:lvl9pPr>
    </p:titleStyle>
    <p:bodyStyle>
      <a:lvl1pPr marL="342900" indent="-342900" algn="l" rtl="0" fontAlgn="base">
        <a:spcBef>
          <a:spcPct val="20000"/>
        </a:spcBef>
        <a:spcAft>
          <a:spcPct val="0"/>
        </a:spcAft>
        <a:buChar char="•"/>
        <a:defRPr sz="2000">
          <a:solidFill>
            <a:schemeClr val="bg1"/>
          </a:solidFill>
          <a:latin typeface="+mn-lt"/>
          <a:ea typeface="+mn-ea"/>
          <a:cs typeface="+mn-cs"/>
        </a:defRPr>
      </a:lvl1pPr>
      <a:lvl2pPr marL="742950" indent="-285750" algn="l" rtl="0" fontAlgn="base">
        <a:spcBef>
          <a:spcPct val="20000"/>
        </a:spcBef>
        <a:spcAft>
          <a:spcPct val="0"/>
        </a:spcAft>
        <a:buChar char="–"/>
        <a:defRPr sz="2000">
          <a:solidFill>
            <a:schemeClr val="bg1"/>
          </a:solidFill>
          <a:latin typeface="+mn-lt"/>
        </a:defRPr>
      </a:lvl2pPr>
      <a:lvl3pPr marL="1143000" indent="-228600" algn="l" rtl="0" fontAlgn="base">
        <a:spcBef>
          <a:spcPct val="20000"/>
        </a:spcBef>
        <a:spcAft>
          <a:spcPct val="0"/>
        </a:spcAft>
        <a:buChar char="•"/>
        <a:defRPr sz="2000">
          <a:solidFill>
            <a:schemeClr val="bg1"/>
          </a:solidFill>
          <a:latin typeface="+mn-lt"/>
        </a:defRPr>
      </a:lvl3pPr>
      <a:lvl4pPr marL="1600200" indent="-228600" algn="l" rtl="0" fontAlgn="base">
        <a:spcBef>
          <a:spcPct val="20000"/>
        </a:spcBef>
        <a:spcAft>
          <a:spcPct val="0"/>
        </a:spcAft>
        <a:buChar char="–"/>
        <a:defRPr sz="2000">
          <a:solidFill>
            <a:schemeClr val="bg1"/>
          </a:solidFill>
          <a:latin typeface="+mn-lt"/>
        </a:defRPr>
      </a:lvl4pPr>
      <a:lvl5pPr marL="2057400" indent="-228600" algn="l" rtl="0" fontAlgn="base">
        <a:spcBef>
          <a:spcPct val="20000"/>
        </a:spcBef>
        <a:spcAft>
          <a:spcPct val="0"/>
        </a:spcAft>
        <a:buChar char="»"/>
        <a:defRPr sz="2000">
          <a:solidFill>
            <a:schemeClr val="bg1"/>
          </a:solidFill>
          <a:latin typeface="+mn-lt"/>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bwMode="auto">
          <a:xfrm>
            <a:off x="1404938" y="188913"/>
            <a:ext cx="727075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ru-RU" altLang="ru-RU" smtClean="0"/>
              <a:t>Click to edit Master title style</a:t>
            </a:r>
            <a:endParaRPr lang="ru-RU" altLang="ru-RU" smtClean="0"/>
          </a:p>
        </p:txBody>
      </p:sp>
      <p:sp>
        <p:nvSpPr>
          <p:cNvPr id="190467" name="Rectangle 3"/>
          <p:cNvSpPr>
            <a:spLocks noGrp="1" noChangeArrowheads="1"/>
          </p:cNvSpPr>
          <p:nvPr>
            <p:ph type="body" idx="1"/>
          </p:nvPr>
        </p:nvSpPr>
        <p:spPr bwMode="auto">
          <a:xfrm>
            <a:off x="1403350" y="1204913"/>
            <a:ext cx="7283450" cy="339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ru-RU" altLang="ru-RU" smtClean="0"/>
              <a:t>Click to edit Master text styles</a:t>
            </a:r>
            <a:endParaRPr lang="ru-RU" altLang="ru-RU" smtClean="0"/>
          </a:p>
          <a:p>
            <a:pPr lvl="1"/>
            <a:r>
              <a:rPr lang="ru-RU" altLang="ru-RU" smtClean="0"/>
              <a:t>Second level</a:t>
            </a:r>
            <a:endParaRPr lang="ru-RU" altLang="ru-RU" smtClean="0"/>
          </a:p>
          <a:p>
            <a:pPr lvl="2"/>
            <a:r>
              <a:rPr lang="ru-RU" altLang="ru-RU" smtClean="0"/>
              <a:t>Third level</a:t>
            </a:r>
            <a:endParaRPr lang="ru-RU" altLang="ru-RU" smtClean="0"/>
          </a:p>
          <a:p>
            <a:pPr lvl="3"/>
            <a:r>
              <a:rPr lang="ru-RU" altLang="ru-RU" smtClean="0"/>
              <a:t>Fourth level</a:t>
            </a:r>
            <a:endParaRPr lang="ru-RU" altLang="ru-RU" smtClean="0"/>
          </a:p>
          <a:p>
            <a:pPr lvl="4"/>
            <a:r>
              <a:rPr lang="ru-RU" altLang="ru-RU" smtClean="0"/>
              <a:t>Fifth level</a:t>
            </a:r>
            <a:endParaRPr lang="ru-RU" altLang="ru-RU" smtClean="0"/>
          </a:p>
        </p:txBody>
      </p:sp>
      <p:sp>
        <p:nvSpPr>
          <p:cNvPr id="190468" name="Rectangle 4"/>
          <p:cNvSpPr>
            <a:spLocks noGrp="1" noChangeArrowheads="1"/>
          </p:cNvSpPr>
          <p:nvPr>
            <p:ph type="dt" sz="half" idx="2"/>
          </p:nvPr>
        </p:nvSpPr>
        <p:spPr bwMode="auto">
          <a:xfrm>
            <a:off x="457200" y="4841875"/>
            <a:ext cx="213360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900" b="0">
                <a:solidFill>
                  <a:srgbClr val="38393B"/>
                </a:solidFill>
              </a:defRPr>
            </a:lvl1pPr>
          </a:lstStyle>
          <a:p>
            <a:endParaRPr lang="ru-RU" altLang="ru-RU"/>
          </a:p>
        </p:txBody>
      </p:sp>
      <p:sp>
        <p:nvSpPr>
          <p:cNvPr id="190469" name="Rectangle 5"/>
          <p:cNvSpPr>
            <a:spLocks noGrp="1" noChangeArrowheads="1"/>
          </p:cNvSpPr>
          <p:nvPr>
            <p:ph type="ftr" sz="quarter" idx="3"/>
          </p:nvPr>
        </p:nvSpPr>
        <p:spPr bwMode="auto">
          <a:xfrm>
            <a:off x="3124200" y="4841875"/>
            <a:ext cx="289560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900" b="0">
                <a:solidFill>
                  <a:srgbClr val="38393B"/>
                </a:solidFill>
              </a:defRPr>
            </a:lvl1pPr>
          </a:lstStyle>
          <a:p>
            <a:endParaRPr lang="ru-RU" altLang="ru-RU"/>
          </a:p>
        </p:txBody>
      </p:sp>
      <p:sp>
        <p:nvSpPr>
          <p:cNvPr id="190470" name="Rectangle 6"/>
          <p:cNvSpPr>
            <a:spLocks noGrp="1" noChangeArrowheads="1"/>
          </p:cNvSpPr>
          <p:nvPr>
            <p:ph type="sldNum" sz="quarter" idx="4"/>
          </p:nvPr>
        </p:nvSpPr>
        <p:spPr bwMode="auto">
          <a:xfrm>
            <a:off x="6553200" y="4841875"/>
            <a:ext cx="213360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900" b="0">
                <a:solidFill>
                  <a:srgbClr val="38393B"/>
                </a:solidFill>
              </a:defRPr>
            </a:lvl1pPr>
          </a:lstStyle>
          <a:p>
            <a:fld id="{BE8B54DE-11C9-427D-B476-6F8086F46B90}" type="slidenum">
              <a:rPr lang="ru-RU" altLang="ru-RU"/>
            </a:fld>
            <a:endParaRPr lang="ru-RU" altLang="ru-R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fontAlgn="base">
        <a:spcBef>
          <a:spcPct val="0"/>
        </a:spcBef>
        <a:spcAft>
          <a:spcPct val="0"/>
        </a:spcAft>
        <a:defRPr sz="3600">
          <a:solidFill>
            <a:srgbClr val="38393B"/>
          </a:solidFill>
          <a:latin typeface="+mj-lt"/>
          <a:ea typeface="+mj-ea"/>
          <a:cs typeface="+mj-cs"/>
        </a:defRPr>
      </a:lvl1pPr>
      <a:lvl2pPr algn="l" rtl="0" fontAlgn="base">
        <a:spcBef>
          <a:spcPct val="0"/>
        </a:spcBef>
        <a:spcAft>
          <a:spcPct val="0"/>
        </a:spcAft>
        <a:defRPr sz="3600">
          <a:solidFill>
            <a:srgbClr val="38393B"/>
          </a:solidFill>
          <a:latin typeface="Georgia" panose="02040502050405020303" pitchFamily="18" charset="0"/>
        </a:defRPr>
      </a:lvl2pPr>
      <a:lvl3pPr algn="l" rtl="0" fontAlgn="base">
        <a:spcBef>
          <a:spcPct val="0"/>
        </a:spcBef>
        <a:spcAft>
          <a:spcPct val="0"/>
        </a:spcAft>
        <a:defRPr sz="3600">
          <a:solidFill>
            <a:srgbClr val="38393B"/>
          </a:solidFill>
          <a:latin typeface="Georgia" panose="02040502050405020303" pitchFamily="18" charset="0"/>
        </a:defRPr>
      </a:lvl3pPr>
      <a:lvl4pPr algn="l" rtl="0" fontAlgn="base">
        <a:spcBef>
          <a:spcPct val="0"/>
        </a:spcBef>
        <a:spcAft>
          <a:spcPct val="0"/>
        </a:spcAft>
        <a:defRPr sz="3600">
          <a:solidFill>
            <a:srgbClr val="38393B"/>
          </a:solidFill>
          <a:latin typeface="Georgia" panose="02040502050405020303" pitchFamily="18" charset="0"/>
        </a:defRPr>
      </a:lvl4pPr>
      <a:lvl5pPr algn="l" rtl="0" fontAlgn="base">
        <a:spcBef>
          <a:spcPct val="0"/>
        </a:spcBef>
        <a:spcAft>
          <a:spcPct val="0"/>
        </a:spcAft>
        <a:defRPr sz="3600">
          <a:solidFill>
            <a:srgbClr val="38393B"/>
          </a:solidFill>
          <a:latin typeface="Georgia" panose="02040502050405020303" pitchFamily="18" charset="0"/>
        </a:defRPr>
      </a:lvl5pPr>
      <a:lvl6pPr marL="457200" algn="l" rtl="0" fontAlgn="base">
        <a:spcBef>
          <a:spcPct val="0"/>
        </a:spcBef>
        <a:spcAft>
          <a:spcPct val="0"/>
        </a:spcAft>
        <a:defRPr sz="3600">
          <a:solidFill>
            <a:srgbClr val="38393B"/>
          </a:solidFill>
          <a:latin typeface="Georgia" panose="02040502050405020303" pitchFamily="18" charset="0"/>
        </a:defRPr>
      </a:lvl6pPr>
      <a:lvl7pPr marL="914400" algn="l" rtl="0" fontAlgn="base">
        <a:spcBef>
          <a:spcPct val="0"/>
        </a:spcBef>
        <a:spcAft>
          <a:spcPct val="0"/>
        </a:spcAft>
        <a:defRPr sz="3600">
          <a:solidFill>
            <a:srgbClr val="38393B"/>
          </a:solidFill>
          <a:latin typeface="Georgia" panose="02040502050405020303" pitchFamily="18" charset="0"/>
        </a:defRPr>
      </a:lvl7pPr>
      <a:lvl8pPr marL="1371600" algn="l" rtl="0" fontAlgn="base">
        <a:spcBef>
          <a:spcPct val="0"/>
        </a:spcBef>
        <a:spcAft>
          <a:spcPct val="0"/>
        </a:spcAft>
        <a:defRPr sz="3600">
          <a:solidFill>
            <a:srgbClr val="38393B"/>
          </a:solidFill>
          <a:latin typeface="Georgia" panose="02040502050405020303" pitchFamily="18" charset="0"/>
        </a:defRPr>
      </a:lvl8pPr>
      <a:lvl9pPr marL="1828800" algn="l" rtl="0" fontAlgn="base">
        <a:spcBef>
          <a:spcPct val="0"/>
        </a:spcBef>
        <a:spcAft>
          <a:spcPct val="0"/>
        </a:spcAft>
        <a:defRPr sz="3600">
          <a:solidFill>
            <a:srgbClr val="38393B"/>
          </a:solidFill>
          <a:latin typeface="Georgia" panose="02040502050405020303" pitchFamily="18" charset="0"/>
        </a:defRPr>
      </a:lvl9pPr>
    </p:titleStyle>
    <p:bodyStyle>
      <a:lvl1pPr marL="342900" indent="-342900" algn="l" rtl="0" fontAlgn="base">
        <a:spcBef>
          <a:spcPct val="20000"/>
        </a:spcBef>
        <a:spcAft>
          <a:spcPct val="0"/>
        </a:spcAft>
        <a:buChar char="•"/>
        <a:defRPr sz="2000">
          <a:solidFill>
            <a:srgbClr val="38393B"/>
          </a:solidFill>
          <a:latin typeface="+mn-lt"/>
          <a:ea typeface="+mn-ea"/>
          <a:cs typeface="+mn-cs"/>
        </a:defRPr>
      </a:lvl1pPr>
      <a:lvl2pPr marL="742950" indent="-285750" algn="l" rtl="0" fontAlgn="base">
        <a:spcBef>
          <a:spcPct val="20000"/>
        </a:spcBef>
        <a:spcAft>
          <a:spcPct val="0"/>
        </a:spcAft>
        <a:buChar char="–"/>
        <a:defRPr sz="2000">
          <a:solidFill>
            <a:srgbClr val="38393B"/>
          </a:solidFill>
          <a:latin typeface="+mn-lt"/>
        </a:defRPr>
      </a:lvl2pPr>
      <a:lvl3pPr marL="1143000" indent="-228600" algn="l" rtl="0" fontAlgn="base">
        <a:spcBef>
          <a:spcPct val="20000"/>
        </a:spcBef>
        <a:spcAft>
          <a:spcPct val="0"/>
        </a:spcAft>
        <a:buChar char="•"/>
        <a:defRPr sz="2000">
          <a:solidFill>
            <a:srgbClr val="38393B"/>
          </a:solidFill>
          <a:latin typeface="+mn-lt"/>
        </a:defRPr>
      </a:lvl3pPr>
      <a:lvl4pPr marL="1600200" indent="-228600" algn="l" rtl="0" fontAlgn="base">
        <a:spcBef>
          <a:spcPct val="20000"/>
        </a:spcBef>
        <a:spcAft>
          <a:spcPct val="0"/>
        </a:spcAft>
        <a:buChar char="–"/>
        <a:defRPr sz="2000">
          <a:solidFill>
            <a:srgbClr val="38393B"/>
          </a:solidFill>
          <a:latin typeface="+mn-lt"/>
        </a:defRPr>
      </a:lvl4pPr>
      <a:lvl5pPr marL="2057400" indent="-228600" algn="l" rtl="0" fontAlgn="base">
        <a:spcBef>
          <a:spcPct val="20000"/>
        </a:spcBef>
        <a:spcAft>
          <a:spcPct val="0"/>
        </a:spcAft>
        <a:buChar char="»"/>
        <a:defRPr sz="2000">
          <a:solidFill>
            <a:srgbClr val="38393B"/>
          </a:solidFill>
          <a:latin typeface="+mn-lt"/>
        </a:defRPr>
      </a:lvl5pPr>
      <a:lvl6pPr marL="2514600" indent="-228600" algn="l" rtl="0" fontAlgn="base">
        <a:spcBef>
          <a:spcPct val="20000"/>
        </a:spcBef>
        <a:spcAft>
          <a:spcPct val="0"/>
        </a:spcAft>
        <a:buChar char="»"/>
        <a:defRPr sz="2000">
          <a:solidFill>
            <a:srgbClr val="38393B"/>
          </a:solidFill>
          <a:latin typeface="+mn-lt"/>
        </a:defRPr>
      </a:lvl6pPr>
      <a:lvl7pPr marL="2971800" indent="-228600" algn="l" rtl="0" fontAlgn="base">
        <a:spcBef>
          <a:spcPct val="20000"/>
        </a:spcBef>
        <a:spcAft>
          <a:spcPct val="0"/>
        </a:spcAft>
        <a:buChar char="»"/>
        <a:defRPr sz="2000">
          <a:solidFill>
            <a:srgbClr val="38393B"/>
          </a:solidFill>
          <a:latin typeface="+mn-lt"/>
        </a:defRPr>
      </a:lvl7pPr>
      <a:lvl8pPr marL="3429000" indent="-228600" algn="l" rtl="0" fontAlgn="base">
        <a:spcBef>
          <a:spcPct val="20000"/>
        </a:spcBef>
        <a:spcAft>
          <a:spcPct val="0"/>
        </a:spcAft>
        <a:buChar char="»"/>
        <a:defRPr sz="2000">
          <a:solidFill>
            <a:srgbClr val="38393B"/>
          </a:solidFill>
          <a:latin typeface="+mn-lt"/>
        </a:defRPr>
      </a:lvl8pPr>
      <a:lvl9pPr marL="3886200" indent="-228600" algn="l" rtl="0" fontAlgn="base">
        <a:spcBef>
          <a:spcPct val="20000"/>
        </a:spcBef>
        <a:spcAft>
          <a:spcPct val="0"/>
        </a:spcAft>
        <a:buChar char="»"/>
        <a:defRPr sz="2000">
          <a:solidFill>
            <a:srgbClr val="38393B"/>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4.xml"/><Relationship Id="rId2" Type="http://schemas.openxmlformats.org/officeDocument/2006/relationships/image" Target="../media/image7.wmf"/><Relationship Id="rId1"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4.xml"/><Relationship Id="rId2" Type="http://schemas.openxmlformats.org/officeDocument/2006/relationships/image" Target="../media/image10.wmf"/><Relationship Id="rId1"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7" Type="http://schemas.openxmlformats.org/officeDocument/2006/relationships/vmlDrawing" Target="../drawings/vmlDrawing5.vml"/><Relationship Id="rId6"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wmf"/><Relationship Id="rId3" Type="http://schemas.openxmlformats.org/officeDocument/2006/relationships/oleObject" Target="../embeddings/oleObject6.bin"/><Relationship Id="rId2" Type="http://schemas.openxmlformats.org/officeDocument/2006/relationships/image" Target="../media/image11.wmf"/><Relationship Id="rId1"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4.xml"/><Relationship Id="rId4" Type="http://schemas.openxmlformats.org/officeDocument/2006/relationships/image" Target="../media/image15.wmf"/><Relationship Id="rId3" Type="http://schemas.openxmlformats.org/officeDocument/2006/relationships/oleObject" Target="../embeddings/oleObject8.bin"/><Relationship Id="rId2" Type="http://schemas.openxmlformats.org/officeDocument/2006/relationships/image" Target="../media/image14.wmf"/><Relationship Id="rId1" Type="http://schemas.openxmlformats.org/officeDocument/2006/relationships/oleObject" Target="../embeddings/oleObject7.bin"/></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4.xml"/><Relationship Id="rId2" Type="http://schemas.openxmlformats.org/officeDocument/2006/relationships/image" Target="../media/image5.wmf"/><Relationship Id="rId1"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4.xml"/><Relationship Id="rId2" Type="http://schemas.openxmlformats.org/officeDocument/2006/relationships/image" Target="../media/image6.wmf"/><Relationship Id="rId1"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8" name="Rectangle 12"/>
          <p:cNvSpPr>
            <a:spLocks noGrp="1" noChangeArrowheads="1"/>
          </p:cNvSpPr>
          <p:nvPr>
            <p:ph type="ctrTitle"/>
          </p:nvPr>
        </p:nvSpPr>
        <p:spPr>
          <a:xfrm>
            <a:off x="597218" y="1734820"/>
            <a:ext cx="3384550" cy="1204913"/>
          </a:xfrm>
        </p:spPr>
        <p:txBody>
          <a:bodyPr/>
          <a:lstStyle/>
          <a:p>
            <a:r>
              <a:rPr lang="en-IN" altLang="en-US" sz="2800"/>
              <a:t>Super Resolution Using GANs</a:t>
            </a:r>
            <a:endParaRPr lang="en-IN" altLang="en-US" sz="2800"/>
          </a:p>
        </p:txBody>
      </p:sp>
      <p:sp>
        <p:nvSpPr>
          <p:cNvPr id="34830" name="Rectangle 14"/>
          <p:cNvSpPr>
            <a:spLocks noChangeArrowheads="1"/>
          </p:cNvSpPr>
          <p:nvPr/>
        </p:nvSpPr>
        <p:spPr bwMode="auto">
          <a:xfrm>
            <a:off x="375285" y="4253230"/>
            <a:ext cx="3384550" cy="89154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defRPr sz="2000">
                <a:solidFill>
                  <a:schemeClr val="bg1"/>
                </a:solidFill>
                <a:latin typeface="Georgia" panose="02040502050405020303" pitchFamily="18" charset="0"/>
              </a:defRPr>
            </a:lvl1pPr>
            <a:lvl2pPr algn="ctr">
              <a:spcBef>
                <a:spcPct val="20000"/>
              </a:spcBef>
              <a:defRPr sz="2000">
                <a:solidFill>
                  <a:schemeClr val="bg1"/>
                </a:solidFill>
                <a:latin typeface="Georgia" panose="02040502050405020303" pitchFamily="18" charset="0"/>
              </a:defRPr>
            </a:lvl2pPr>
            <a:lvl3pPr algn="ctr">
              <a:spcBef>
                <a:spcPct val="20000"/>
              </a:spcBef>
              <a:defRPr sz="2000">
                <a:solidFill>
                  <a:schemeClr val="bg1"/>
                </a:solidFill>
                <a:latin typeface="Georgia" panose="02040502050405020303" pitchFamily="18" charset="0"/>
              </a:defRPr>
            </a:lvl3pPr>
            <a:lvl4pPr algn="ctr">
              <a:spcBef>
                <a:spcPct val="20000"/>
              </a:spcBef>
              <a:defRPr sz="2000">
                <a:solidFill>
                  <a:schemeClr val="bg1"/>
                </a:solidFill>
                <a:latin typeface="Georgia" panose="02040502050405020303" pitchFamily="18" charset="0"/>
              </a:defRPr>
            </a:lvl4pPr>
            <a:lvl5pPr algn="ctr">
              <a:spcBef>
                <a:spcPct val="20000"/>
              </a:spcBef>
              <a:defRPr sz="2000">
                <a:solidFill>
                  <a:schemeClr val="bg1"/>
                </a:solidFill>
                <a:latin typeface="Georgia" panose="02040502050405020303" pitchFamily="18" charset="0"/>
              </a:defRPr>
            </a:lvl5pPr>
            <a:lvl6pPr algn="ctr" fontAlgn="base">
              <a:spcBef>
                <a:spcPct val="20000"/>
              </a:spcBef>
              <a:spcAft>
                <a:spcPct val="0"/>
              </a:spcAft>
              <a:defRPr sz="2000">
                <a:solidFill>
                  <a:schemeClr val="bg1"/>
                </a:solidFill>
                <a:latin typeface="Georgia" panose="02040502050405020303" pitchFamily="18" charset="0"/>
              </a:defRPr>
            </a:lvl6pPr>
            <a:lvl7pPr algn="ctr" fontAlgn="base">
              <a:spcBef>
                <a:spcPct val="20000"/>
              </a:spcBef>
              <a:spcAft>
                <a:spcPct val="0"/>
              </a:spcAft>
              <a:defRPr sz="2000">
                <a:solidFill>
                  <a:schemeClr val="bg1"/>
                </a:solidFill>
                <a:latin typeface="Georgia" panose="02040502050405020303" pitchFamily="18" charset="0"/>
              </a:defRPr>
            </a:lvl7pPr>
            <a:lvl8pPr algn="ctr" fontAlgn="base">
              <a:spcBef>
                <a:spcPct val="20000"/>
              </a:spcBef>
              <a:spcAft>
                <a:spcPct val="0"/>
              </a:spcAft>
              <a:defRPr sz="2000">
                <a:solidFill>
                  <a:schemeClr val="bg1"/>
                </a:solidFill>
                <a:latin typeface="Georgia" panose="02040502050405020303" pitchFamily="18" charset="0"/>
              </a:defRPr>
            </a:lvl8pPr>
            <a:lvl9pPr algn="ctr" fontAlgn="base">
              <a:spcBef>
                <a:spcPct val="20000"/>
              </a:spcBef>
              <a:spcAft>
                <a:spcPct val="0"/>
              </a:spcAft>
              <a:defRPr sz="2000">
                <a:solidFill>
                  <a:schemeClr val="bg1"/>
                </a:solidFill>
                <a:latin typeface="Georgia" panose="02040502050405020303" pitchFamily="18" charset="0"/>
              </a:defRPr>
            </a:lvl9pPr>
          </a:lstStyle>
          <a:p>
            <a:r>
              <a:rPr lang="en-IN" altLang="uk-UA" sz="1200" b="0"/>
              <a:t>Satyam Rout - RA1711004010411</a:t>
            </a:r>
            <a:endParaRPr lang="en-IN" altLang="uk-UA" sz="1200" b="0"/>
          </a:p>
          <a:p>
            <a:r>
              <a:rPr lang="en-IN" altLang="uk-UA" sz="1200" b="0"/>
              <a:t>Divya Gupta -  Ra1711004010427</a:t>
            </a:r>
            <a:endParaRPr lang="en-IN" altLang="uk-UA" sz="1200" b="0"/>
          </a:p>
          <a:p>
            <a:endParaRPr lang="en-IN" altLang="uk-UA" sz="1200" b="0"/>
          </a:p>
        </p:txBody>
      </p:sp>
      <p:sp>
        <p:nvSpPr>
          <p:cNvPr id="2" name="Rectangle 12"/>
          <p:cNvSpPr>
            <a:spLocks noGrp="1" noChangeArrowheads="1"/>
          </p:cNvSpPr>
          <p:nvPr/>
        </p:nvSpPr>
        <p:spPr>
          <a:xfrm>
            <a:off x="375285" y="43180"/>
            <a:ext cx="8557260" cy="858520"/>
          </a:xfrm>
          <a:prstGeom prst="rect">
            <a:avLst/>
          </a:prstGeom>
          <a:noFill/>
          <a:ln>
            <a:noFill/>
          </a:ln>
          <a:effectLst>
            <a:outerShdw dist="17961" dir="2700000" algn="ctr" rotWithShape="0">
              <a:schemeClr val="bg2"/>
            </a:outerShdw>
          </a:effectLst>
        </p:spPr>
        <p:txBody>
          <a:bodyPr vert="horz" wrap="square" lIns="91440" tIns="45720" rIns="91440" bIns="45720" numCol="1" anchor="ctr" anchorCtr="0" compatLnSpc="1"/>
          <a:lstStyle>
            <a:lvl1pPr algn="l" rtl="0" fontAlgn="base">
              <a:spcBef>
                <a:spcPct val="0"/>
              </a:spcBef>
              <a:spcAft>
                <a:spcPct val="0"/>
              </a:spcAft>
              <a:defRPr sz="3600">
                <a:solidFill>
                  <a:schemeClr val="bg1"/>
                </a:solidFill>
                <a:latin typeface="+mj-lt"/>
                <a:ea typeface="+mj-ea"/>
                <a:cs typeface="+mj-cs"/>
              </a:defRPr>
            </a:lvl1pPr>
            <a:lvl2pPr algn="l" rtl="0" fontAlgn="base">
              <a:spcBef>
                <a:spcPct val="0"/>
              </a:spcBef>
              <a:spcAft>
                <a:spcPct val="0"/>
              </a:spcAft>
              <a:defRPr sz="3600">
                <a:solidFill>
                  <a:schemeClr val="bg1"/>
                </a:solidFill>
                <a:latin typeface="Georgia" panose="02040502050405020303" pitchFamily="18" charset="0"/>
              </a:defRPr>
            </a:lvl2pPr>
            <a:lvl3pPr algn="l" rtl="0" fontAlgn="base">
              <a:spcBef>
                <a:spcPct val="0"/>
              </a:spcBef>
              <a:spcAft>
                <a:spcPct val="0"/>
              </a:spcAft>
              <a:defRPr sz="3600">
                <a:solidFill>
                  <a:schemeClr val="bg1"/>
                </a:solidFill>
                <a:latin typeface="Georgia" panose="02040502050405020303" pitchFamily="18" charset="0"/>
              </a:defRPr>
            </a:lvl3pPr>
            <a:lvl4pPr algn="l" rtl="0" fontAlgn="base">
              <a:spcBef>
                <a:spcPct val="0"/>
              </a:spcBef>
              <a:spcAft>
                <a:spcPct val="0"/>
              </a:spcAft>
              <a:defRPr sz="3600">
                <a:solidFill>
                  <a:schemeClr val="bg1"/>
                </a:solidFill>
                <a:latin typeface="Georgia" panose="02040502050405020303" pitchFamily="18" charset="0"/>
              </a:defRPr>
            </a:lvl4pPr>
            <a:lvl5pPr algn="l" rtl="0" fontAlgn="base">
              <a:spcBef>
                <a:spcPct val="0"/>
              </a:spcBef>
              <a:spcAft>
                <a:spcPct val="0"/>
              </a:spcAft>
              <a:defRPr sz="3600">
                <a:solidFill>
                  <a:schemeClr val="bg1"/>
                </a:solidFill>
                <a:latin typeface="Georgia" panose="02040502050405020303" pitchFamily="18" charset="0"/>
              </a:defRPr>
            </a:lvl5pPr>
            <a:lvl6pPr marL="457200" algn="l" rtl="0" fontAlgn="base">
              <a:spcBef>
                <a:spcPct val="0"/>
              </a:spcBef>
              <a:spcAft>
                <a:spcPct val="0"/>
              </a:spcAft>
              <a:defRPr sz="3600">
                <a:solidFill>
                  <a:schemeClr val="bg1"/>
                </a:solidFill>
                <a:latin typeface="Georgia" panose="02040502050405020303" pitchFamily="18" charset="0"/>
              </a:defRPr>
            </a:lvl6pPr>
            <a:lvl7pPr marL="914400" algn="l" rtl="0" fontAlgn="base">
              <a:spcBef>
                <a:spcPct val="0"/>
              </a:spcBef>
              <a:spcAft>
                <a:spcPct val="0"/>
              </a:spcAft>
              <a:defRPr sz="3600">
                <a:solidFill>
                  <a:schemeClr val="bg1"/>
                </a:solidFill>
                <a:latin typeface="Georgia" panose="02040502050405020303" pitchFamily="18" charset="0"/>
              </a:defRPr>
            </a:lvl7pPr>
            <a:lvl8pPr marL="1371600" algn="l" rtl="0" fontAlgn="base">
              <a:spcBef>
                <a:spcPct val="0"/>
              </a:spcBef>
              <a:spcAft>
                <a:spcPct val="0"/>
              </a:spcAft>
              <a:defRPr sz="3600">
                <a:solidFill>
                  <a:schemeClr val="bg1"/>
                </a:solidFill>
                <a:latin typeface="Georgia" panose="02040502050405020303" pitchFamily="18" charset="0"/>
              </a:defRPr>
            </a:lvl8pPr>
            <a:lvl9pPr marL="1828800" algn="l" rtl="0" fontAlgn="base">
              <a:spcBef>
                <a:spcPct val="0"/>
              </a:spcBef>
              <a:spcAft>
                <a:spcPct val="0"/>
              </a:spcAft>
              <a:defRPr sz="3600">
                <a:solidFill>
                  <a:schemeClr val="bg1"/>
                </a:solidFill>
                <a:latin typeface="Georgia" panose="02040502050405020303" pitchFamily="18" charset="0"/>
              </a:defRPr>
            </a:lvl9pPr>
          </a:lstStyle>
          <a:p>
            <a:pPr algn="ctr"/>
            <a:r>
              <a:rPr lang="en-IN" altLang="en-US" sz="2800">
                <a:latin typeface="Times New Roman" panose="02020603050405020304" charset="0"/>
                <a:cs typeface="Times New Roman" panose="02020603050405020304" charset="0"/>
              </a:rPr>
              <a:t>15EC401M</a:t>
            </a:r>
            <a:r>
              <a:rPr lang="en-IN" altLang="en-US" sz="2800"/>
              <a:t>-Multidiciplinary Design Proposal</a:t>
            </a:r>
            <a:endParaRPr lang="en-IN" altLang="en-US" sz="28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468630" y="123825"/>
            <a:ext cx="8207375" cy="792480"/>
          </a:xfrm>
        </p:spPr>
        <p:txBody>
          <a:bodyPr/>
          <a:p>
            <a:pPr algn="ctr"/>
            <a:r>
              <a:rPr lang="en-IN" altLang="en-US"/>
              <a:t>Literature Survey</a:t>
            </a:r>
            <a:endParaRPr lang="en-IN" altLang="en-US"/>
          </a:p>
        </p:txBody>
      </p:sp>
      <p:sp>
        <p:nvSpPr>
          <p:cNvPr id="7" name="Content Placeholder 6"/>
          <p:cNvSpPr>
            <a:spLocks noGrp="1"/>
          </p:cNvSpPr>
          <p:nvPr>
            <p:ph idx="1"/>
          </p:nvPr>
        </p:nvSpPr>
        <p:spPr>
          <a:xfrm>
            <a:off x="468630" y="993775"/>
            <a:ext cx="8207375" cy="3996055"/>
          </a:xfrm>
        </p:spPr>
        <p:txBody>
          <a:bodyPr/>
          <a:p>
            <a:r>
              <a:rPr lang="en-IN" altLang="en-US" sz="1600">
                <a:sym typeface="+mn-ea"/>
              </a:rPr>
              <a:t>In early years, discriminators were trained with sigmoid cross entropy loss as they were trained as classifiers for real and generated data. However, this led to vanishing gradient problem. </a:t>
            </a:r>
            <a:endParaRPr lang="en-IN" altLang="en-US" sz="1600">
              <a:sym typeface="+mn-ea"/>
            </a:endParaRPr>
          </a:p>
          <a:p>
            <a:r>
              <a:rPr lang="en-IN" altLang="en-US" sz="1600">
                <a:sym typeface="+mn-ea"/>
              </a:rPr>
              <a:t>For this least sqaure GANs which uses least sqaure loss was proposed[4.]. This too had problems related to lack of convergence. </a:t>
            </a:r>
            <a:endParaRPr lang="en-IN" altLang="en-US" sz="1600">
              <a:sym typeface="+mn-ea"/>
            </a:endParaRPr>
          </a:p>
          <a:p>
            <a:r>
              <a:rPr lang="en-IN" altLang="en-US" sz="1600">
                <a:sym typeface="+mn-ea"/>
              </a:rPr>
              <a:t>To reduce this the Wasserstein GAN also known as  WGAN was introduced .It is an extension of the GAN that seeks an alternate way of training the generator model to better approximate the distribution of data observed in a given training dataset. </a:t>
            </a:r>
            <a:endParaRPr lang="en-IN" altLang="en-US" sz="1600">
              <a:sym typeface="+mn-ea"/>
            </a:endParaRPr>
          </a:p>
          <a:p>
            <a:r>
              <a:rPr lang="en-IN" altLang="en-US" sz="1600">
                <a:sym typeface="+mn-ea"/>
              </a:rPr>
              <a:t>Instead of using a discriminator to classify or predict the probability of generated images as being real or fake, the WGAN changes or replaces the discriminator model with a critic that scores the realness or fakeness of a given image.</a:t>
            </a:r>
            <a:endParaRPr lang="en-IN" altLang="en-US" sz="1600">
              <a:sym typeface="+mn-ea"/>
            </a:endParaRPr>
          </a:p>
          <a:p>
            <a:r>
              <a:rPr lang="en-IN" altLang="en-US" sz="1600">
                <a:sym typeface="+mn-ea"/>
              </a:rPr>
              <a:t>Similarly, another loss function which has proved to be useful is the ping-pong loss function. It is a linear loss function which is used in Self-Supervision for Long-term Temporal Consistency . The main pupose behind using this is to reduce the computational complexity of the neural network while find out the loss.</a:t>
            </a:r>
            <a:endParaRPr lang="en-IN" altLang="en-US" sz="1600"/>
          </a:p>
          <a:p>
            <a:endParaRPr lang="en-IN" altLang="en-US" sz="1600">
              <a:sym typeface="+mn-ea"/>
            </a:endParaRPr>
          </a:p>
          <a:p>
            <a:endParaRPr lang="en-IN" altLang="en-US" sz="1600">
              <a:sym typeface="+mn-ea"/>
            </a:endParaRPr>
          </a:p>
        </p:txBody>
      </p:sp>
      <p:sp>
        <p:nvSpPr>
          <p:cNvPr id="5" name="Slide Number Placeholder 4"/>
          <p:cNvSpPr>
            <a:spLocks noGrp="1"/>
          </p:cNvSpPr>
          <p:nvPr>
            <p:ph type="sldNum" sz="quarter" idx="12"/>
          </p:nvPr>
        </p:nvSpPr>
        <p:spPr/>
        <p:txBody>
          <a:bodyPr/>
          <a:p>
            <a:fld id="{9C61F626-DD1C-4D90-8B2E-145FAE15B369}" type="slidenum">
              <a:rPr lang="ru-RU" altLang="ru-RU"/>
            </a:fld>
            <a:endParaRPr lang="ru-RU" altLang="ru-RU"/>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a:t>Literature Survey</a:t>
            </a:r>
            <a:endParaRPr lang="en-IN" altLang="en-US"/>
          </a:p>
        </p:txBody>
      </p:sp>
      <p:sp>
        <p:nvSpPr>
          <p:cNvPr id="3" name="Content Placeholder 2"/>
          <p:cNvSpPr>
            <a:spLocks noGrp="1"/>
          </p:cNvSpPr>
          <p:nvPr>
            <p:ph sz="half" idx="1"/>
          </p:nvPr>
        </p:nvSpPr>
        <p:spPr>
          <a:xfrm>
            <a:off x="468630" y="1222375"/>
            <a:ext cx="7790180" cy="3510280"/>
          </a:xfrm>
        </p:spPr>
        <p:txBody>
          <a:bodyPr/>
          <a:p>
            <a:r>
              <a:rPr lang="en-IN" altLang="en-US" sz="1600"/>
              <a:t>The original size of the video is 64X64 which has been  upscaled upto 256X256 in the previous researches[1].</a:t>
            </a:r>
            <a:endParaRPr lang="en-IN" altLang="en-US" sz="1600"/>
          </a:p>
          <a:p>
            <a:r>
              <a:rPr lang="en-IN" altLang="en-US" sz="1600"/>
              <a:t>There are various adverserial networks implemented until now, some of which are ENet, DsOnly, DsDt, DsDt+PP, TecoGAN</a:t>
            </a:r>
            <a:r>
              <a:rPr lang="en-IN" altLang="en-US" sz="1600">
                <a:sym typeface="+mn-ea"/>
              </a:rPr>
              <a:t>⊝</a:t>
            </a:r>
            <a:r>
              <a:rPr lang="en-IN" altLang="en-US" sz="1600"/>
              <a:t>and TecoGAN.</a:t>
            </a:r>
            <a:endParaRPr lang="en-IN" altLang="en-US" sz="1600"/>
          </a:p>
          <a:p>
            <a:pPr marL="0" indent="0">
              <a:buNone/>
            </a:pPr>
            <a:endParaRPr lang="en-IN" altLang="en-US" sz="1600"/>
          </a:p>
        </p:txBody>
      </p:sp>
      <p:sp>
        <p:nvSpPr>
          <p:cNvPr id="4" name="Slide Number Placeholder 3"/>
          <p:cNvSpPr>
            <a:spLocks noGrp="1"/>
          </p:cNvSpPr>
          <p:nvPr>
            <p:ph type="sldNum" sz="quarter" idx="12"/>
          </p:nvPr>
        </p:nvSpPr>
        <p:spPr/>
        <p:txBody>
          <a:bodyPr/>
          <a:p>
            <a:fld id="{25685EF5-C37B-43F3-8857-C42D11154588}" type="slidenum">
              <a:rPr lang="ru-RU" altLang="ru-RU"/>
            </a:fld>
            <a:endParaRPr lang="ru-RU" altLang="ru-RU"/>
          </a:p>
        </p:txBody>
      </p:sp>
      <p:graphicFrame>
        <p:nvGraphicFramePr>
          <p:cNvPr id="5" name="Content Placeholder 4"/>
          <p:cNvGraphicFramePr/>
          <p:nvPr>
            <p:ph sz="half" idx="2"/>
          </p:nvPr>
        </p:nvGraphicFramePr>
        <p:xfrm>
          <a:off x="781685" y="2339975"/>
          <a:ext cx="7408545" cy="2650490"/>
        </p:xfrm>
        <a:graphic>
          <a:graphicData uri="http://schemas.openxmlformats.org/presentationml/2006/ole">
            <mc:AlternateContent xmlns:mc="http://schemas.openxmlformats.org/markup-compatibility/2006">
              <mc:Choice xmlns:v="urn:schemas-microsoft-com:vml" Requires="v">
                <p:oleObj spid="_x0000_s6" name="" r:id="rId1" imgW="10728960" imgH="3954780" progId="Paint.Picture">
                  <p:embed/>
                </p:oleObj>
              </mc:Choice>
              <mc:Fallback>
                <p:oleObj name="" r:id="rId1" imgW="10728960" imgH="3954780" progId="Paint.Picture">
                  <p:embed/>
                  <p:pic>
                    <p:nvPicPr>
                      <p:cNvPr id="0" name="Picture 5"/>
                      <p:cNvPicPr/>
                      <p:nvPr/>
                    </p:nvPicPr>
                    <p:blipFill>
                      <a:blip r:embed="rId2"/>
                      <a:stretch>
                        <a:fillRect/>
                      </a:stretch>
                    </p:blipFill>
                    <p:spPr>
                      <a:xfrm>
                        <a:off x="781685" y="2339975"/>
                        <a:ext cx="7408545" cy="2650490"/>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pPr algn="ctr"/>
            <a:r>
              <a:rPr lang="en-IN" altLang="en-US"/>
              <a:t>Model Design</a:t>
            </a:r>
            <a:endParaRPr lang="en-IN" altLang="en-US"/>
          </a:p>
        </p:txBody>
      </p:sp>
      <p:sp>
        <p:nvSpPr>
          <p:cNvPr id="5" name="Slide Number Placeholder 4"/>
          <p:cNvSpPr>
            <a:spLocks noGrp="1"/>
          </p:cNvSpPr>
          <p:nvPr>
            <p:ph type="sldNum" sz="quarter" idx="12"/>
          </p:nvPr>
        </p:nvSpPr>
        <p:spPr/>
        <p:txBody>
          <a:bodyPr/>
          <a:p>
            <a:fld id="{9C61F626-DD1C-4D90-8B2E-145FAE15B369}" type="slidenum">
              <a:rPr lang="ru-RU" altLang="ru-RU"/>
            </a:fld>
            <a:endParaRPr lang="ru-RU" altLang="ru-RU"/>
          </a:p>
        </p:txBody>
      </p:sp>
      <p:pic>
        <p:nvPicPr>
          <p:cNvPr id="47" name="Picture 2"/>
          <p:cNvPicPr>
            <a:picLocks noChangeAspect="1"/>
          </p:cNvPicPr>
          <p:nvPr>
            <p:ph idx="1"/>
          </p:nvPr>
        </p:nvPicPr>
        <p:blipFill>
          <a:blip r:embed="rId1"/>
          <a:stretch>
            <a:fillRect/>
          </a:stretch>
        </p:blipFill>
        <p:spPr>
          <a:xfrm>
            <a:off x="857885" y="986155"/>
            <a:ext cx="7579995" cy="39471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pPr algn="ctr"/>
            <a:r>
              <a:rPr lang="en-IN" altLang="en-US"/>
              <a:t>Objective</a:t>
            </a:r>
            <a:endParaRPr lang="en-IN" altLang="en-US"/>
          </a:p>
        </p:txBody>
      </p:sp>
      <p:sp>
        <p:nvSpPr>
          <p:cNvPr id="7" name="Content Placeholder 6"/>
          <p:cNvSpPr>
            <a:spLocks noGrp="1"/>
          </p:cNvSpPr>
          <p:nvPr>
            <p:ph sz="half" idx="1"/>
          </p:nvPr>
        </p:nvSpPr>
        <p:spPr>
          <a:xfrm>
            <a:off x="468630" y="833755"/>
            <a:ext cx="8519160" cy="3898900"/>
          </a:xfrm>
        </p:spPr>
        <p:txBody>
          <a:bodyPr/>
          <a:p>
            <a:r>
              <a:rPr lang="en-IN" altLang="en-US" sz="1600"/>
              <a:t>Our main objective is to upscale the 64X64 video to 320X320</a:t>
            </a:r>
            <a:endParaRPr lang="en-IN" altLang="en-US" sz="1600"/>
          </a:p>
          <a:p>
            <a:r>
              <a:rPr lang="en-IN" altLang="en-US" sz="1600"/>
              <a:t>The main constrain in generating high resolution is generating smooth video which is only possible if the computation time and complexity is decreased.</a:t>
            </a:r>
            <a:endParaRPr lang="en-IN" altLang="en-US" sz="1600"/>
          </a:p>
          <a:p>
            <a:r>
              <a:rPr lang="en-IN" altLang="en-US" sz="1600"/>
              <a:t>Here, we are going to use linear loss function instead of non linear loss function. To achieve accurate prediction results only usage of linear loss functions is not enough as vanishing gradient problems will  arise.</a:t>
            </a:r>
            <a:endParaRPr lang="en-IN" altLang="en-US" sz="1600"/>
          </a:p>
          <a:p>
            <a:r>
              <a:rPr lang="en-IN" altLang="en-US" sz="1600">
                <a:sym typeface="+mn-ea"/>
              </a:rPr>
              <a:t>For this we are going to use Tranfer learning . A pretrained model which is smaller in size as compared to that of the original dataset is used so as to get better prediction.</a:t>
            </a:r>
            <a:endParaRPr lang="en-IN" altLang="en-US" sz="1600"/>
          </a:p>
          <a:p>
            <a:pPr marL="0" indent="0">
              <a:buNone/>
            </a:pPr>
            <a:endParaRPr lang="en-IN" altLang="en-US" sz="1600"/>
          </a:p>
        </p:txBody>
      </p:sp>
      <p:sp>
        <p:nvSpPr>
          <p:cNvPr id="5" name="Slide Number Placeholder 4"/>
          <p:cNvSpPr>
            <a:spLocks noGrp="1"/>
          </p:cNvSpPr>
          <p:nvPr>
            <p:ph type="sldNum" sz="quarter" idx="12"/>
          </p:nvPr>
        </p:nvSpPr>
        <p:spPr/>
        <p:txBody>
          <a:bodyPr/>
          <a:p>
            <a:fld id="{9C61F626-DD1C-4D90-8B2E-145FAE15B369}" type="slidenum">
              <a:rPr lang="ru-RU" altLang="ru-RU"/>
            </a:fld>
            <a:endParaRPr lang="ru-RU" altLang="ru-RU"/>
          </a:p>
        </p:txBody>
      </p:sp>
      <p:pic>
        <p:nvPicPr>
          <p:cNvPr id="8" name="Content Placeholder 7"/>
          <p:cNvPicPr>
            <a:picLocks noChangeAspect="1"/>
          </p:cNvPicPr>
          <p:nvPr>
            <p:ph sz="half" idx="2"/>
          </p:nvPr>
        </p:nvPicPr>
        <p:blipFill>
          <a:blip r:embed="rId1"/>
          <a:stretch>
            <a:fillRect/>
          </a:stretch>
        </p:blipFill>
        <p:spPr>
          <a:xfrm>
            <a:off x="1607185" y="3026410"/>
            <a:ext cx="6012815" cy="20135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pPr algn="ctr"/>
            <a:r>
              <a:rPr lang="en-IN" altLang="en-US"/>
              <a:t>Objective</a:t>
            </a:r>
            <a:endParaRPr lang="en-IN" altLang="en-US"/>
          </a:p>
        </p:txBody>
      </p:sp>
      <p:sp>
        <p:nvSpPr>
          <p:cNvPr id="7" name="Content Placeholder 6"/>
          <p:cNvSpPr>
            <a:spLocks noGrp="1"/>
          </p:cNvSpPr>
          <p:nvPr>
            <p:ph sz="half" idx="1"/>
          </p:nvPr>
        </p:nvSpPr>
        <p:spPr>
          <a:xfrm>
            <a:off x="468630" y="784860"/>
            <a:ext cx="8317230" cy="4280535"/>
          </a:xfrm>
        </p:spPr>
        <p:txBody>
          <a:bodyPr/>
          <a:p>
            <a:pPr marL="0" indent="0">
              <a:buFont typeface="Arial" panose="020B0604020202020204" pitchFamily="34" charset="0"/>
              <a:buChar char="•"/>
            </a:pPr>
            <a:r>
              <a:rPr lang="en-IN" altLang="en-US" sz="1600"/>
              <a:t> </a:t>
            </a:r>
            <a:r>
              <a:rPr lang="en-IN" altLang="en-US" sz="1600" u="sng"/>
              <a:t>Ping-pong loss function:</a:t>
            </a:r>
            <a:r>
              <a:rPr lang="en-IN" altLang="en-US" sz="1600"/>
              <a:t>Here we consider two sequences one in forward direction and other in counter direction like (x</a:t>
            </a:r>
            <a:r>
              <a:rPr lang="en-IN" altLang="en-US" sz="1600" baseline="-25000"/>
              <a:t>1 </a:t>
            </a:r>
            <a:r>
              <a:rPr lang="en-IN" altLang="en-US" sz="1600"/>
              <a:t>,......., x</a:t>
            </a:r>
            <a:r>
              <a:rPr lang="en-IN" altLang="en-US" sz="1600" baseline="-25000"/>
              <a:t>t-1 </a:t>
            </a:r>
            <a:r>
              <a:rPr lang="en-IN" altLang="en-US" sz="1600"/>
              <a:t>, x</a:t>
            </a:r>
            <a:r>
              <a:rPr lang="en-IN" altLang="en-US" sz="1600" baseline="-25000"/>
              <a:t>t </a:t>
            </a:r>
            <a:r>
              <a:rPr lang="en-IN" altLang="en-US" sz="1600"/>
              <a:t>, x</a:t>
            </a:r>
            <a:r>
              <a:rPr lang="en-IN" altLang="en-US" sz="1600" baseline="-25000"/>
              <a:t>t+1</a:t>
            </a:r>
            <a:r>
              <a:rPr lang="en-IN" altLang="en-US" sz="1600"/>
              <a:t> , ....... ,x</a:t>
            </a:r>
            <a:r>
              <a:rPr lang="en-IN" altLang="en-US" sz="1600" baseline="-25000"/>
              <a:t>n</a:t>
            </a:r>
            <a:r>
              <a:rPr lang="en-IN" altLang="en-US" sz="1600"/>
              <a:t>) and </a:t>
            </a:r>
            <a:r>
              <a:rPr lang="en-IN" altLang="en-US" sz="1600">
                <a:sym typeface="+mn-ea"/>
              </a:rPr>
              <a:t>(x</a:t>
            </a:r>
            <a:r>
              <a:rPr lang="en-IN" altLang="en-US" sz="1600" baseline="-25000">
                <a:sym typeface="+mn-ea"/>
              </a:rPr>
              <a:t>n </a:t>
            </a:r>
            <a:r>
              <a:rPr lang="en-IN" altLang="en-US" sz="1600">
                <a:sym typeface="+mn-ea"/>
              </a:rPr>
              <a:t>,.......,x</a:t>
            </a:r>
            <a:r>
              <a:rPr lang="en-IN" altLang="en-US" sz="1600" baseline="-25000">
                <a:sym typeface="+mn-ea"/>
              </a:rPr>
              <a:t>t+1</a:t>
            </a:r>
            <a:r>
              <a:rPr lang="en-IN" altLang="en-US" sz="1600">
                <a:sym typeface="+mn-ea"/>
              </a:rPr>
              <a:t>,x</a:t>
            </a:r>
            <a:r>
              <a:rPr lang="en-IN" altLang="en-US" sz="1600" baseline="-25000">
                <a:sym typeface="+mn-ea"/>
              </a:rPr>
              <a:t>t</a:t>
            </a:r>
            <a:r>
              <a:rPr lang="en-IN" altLang="en-US" sz="1600">
                <a:sym typeface="+mn-ea"/>
              </a:rPr>
              <a:t>, x</a:t>
            </a:r>
            <a:r>
              <a:rPr lang="en-IN" altLang="en-US" sz="1600" baseline="-25000">
                <a:sym typeface="+mn-ea"/>
              </a:rPr>
              <a:t>t-1</a:t>
            </a:r>
            <a:r>
              <a:rPr lang="en-IN" altLang="en-US" sz="1600">
                <a:sym typeface="+mn-ea"/>
              </a:rPr>
              <a:t> , ......., x</a:t>
            </a:r>
            <a:r>
              <a:rPr lang="en-IN" altLang="en-US" sz="1600" baseline="-25000">
                <a:sym typeface="+mn-ea"/>
              </a:rPr>
              <a:t>1</a:t>
            </a:r>
            <a:r>
              <a:rPr lang="en-IN" altLang="en-US" sz="1600">
                <a:sym typeface="+mn-ea"/>
              </a:rPr>
              <a:t>) considering the fact that the generated frame g</a:t>
            </a:r>
            <a:r>
              <a:rPr lang="en-IN" altLang="en-US" sz="1600" baseline="-25000">
                <a:sym typeface="+mn-ea"/>
              </a:rPr>
              <a:t>t</a:t>
            </a:r>
            <a:r>
              <a:rPr lang="en-IN" altLang="en-US" sz="1600">
                <a:sym typeface="+mn-ea"/>
              </a:rPr>
              <a:t> is identical irrespective of the order of the sequence .</a:t>
            </a:r>
            <a:endParaRPr lang="en-IN" altLang="en-US" sz="1600">
              <a:sym typeface="+mn-ea"/>
            </a:endParaRPr>
          </a:p>
          <a:p>
            <a:pPr marL="0" indent="0">
              <a:buFont typeface="Arial" panose="020B0604020202020204" pitchFamily="34" charset="0"/>
              <a:buChar char="•"/>
            </a:pPr>
            <a:r>
              <a:rPr lang="en-IN" altLang="en-US" sz="1600">
                <a:sym typeface="+mn-ea"/>
              </a:rPr>
              <a:t>Forward result g</a:t>
            </a:r>
            <a:r>
              <a:rPr lang="en-IN" altLang="en-US" sz="1600" baseline="-25000">
                <a:sym typeface="+mn-ea"/>
              </a:rPr>
              <a:t>t</a:t>
            </a:r>
            <a:r>
              <a:rPr lang="en-IN" altLang="en-US" sz="1600">
                <a:sym typeface="+mn-ea"/>
              </a:rPr>
              <a:t>=G(x</a:t>
            </a:r>
            <a:r>
              <a:rPr lang="en-IN" altLang="en-US" sz="1600" baseline="-25000">
                <a:sym typeface="+mn-ea"/>
              </a:rPr>
              <a:t>t</a:t>
            </a:r>
            <a:r>
              <a:rPr lang="en-IN" altLang="en-US" sz="1600">
                <a:sym typeface="+mn-ea"/>
              </a:rPr>
              <a:t>,g</a:t>
            </a:r>
            <a:r>
              <a:rPr lang="en-IN" altLang="en-US" sz="1600" baseline="-25000">
                <a:sym typeface="+mn-ea"/>
              </a:rPr>
              <a:t>t-1</a:t>
            </a:r>
            <a:r>
              <a:rPr lang="en-IN" altLang="en-US" sz="1600">
                <a:sym typeface="+mn-ea"/>
              </a:rPr>
              <a:t>)       Reverse result </a:t>
            </a:r>
            <a:r>
              <a:rPr lang="en-IN" altLang="en-US" sz="1600">
                <a:sym typeface="+mn-ea"/>
              </a:rPr>
              <a:t>g</a:t>
            </a:r>
            <a:r>
              <a:rPr lang="en-IN" altLang="en-US" sz="1600" baseline="-25000">
                <a:sym typeface="+mn-ea"/>
              </a:rPr>
              <a:t>t</a:t>
            </a:r>
            <a:r>
              <a:rPr lang="en-IN" altLang="en-US" sz="1600">
                <a:sym typeface="+mn-ea"/>
              </a:rPr>
              <a:t>'=G(xt,g'</a:t>
            </a:r>
            <a:r>
              <a:rPr lang="en-IN" altLang="en-US" sz="1600" baseline="-25000">
                <a:sym typeface="+mn-ea"/>
              </a:rPr>
              <a:t>t+1</a:t>
            </a:r>
            <a:r>
              <a:rPr lang="en-IN" altLang="en-US" sz="1600">
                <a:sym typeface="+mn-ea"/>
              </a:rPr>
              <a:t>)</a:t>
            </a:r>
            <a:endParaRPr lang="en-IN" altLang="en-US" sz="1600">
              <a:sym typeface="+mn-ea"/>
            </a:endParaRPr>
          </a:p>
          <a:p>
            <a:pPr marL="0" indent="0">
              <a:buFont typeface="Arial" panose="020B0604020202020204" pitchFamily="34" charset="0"/>
              <a:buChar char="•"/>
            </a:pPr>
            <a:r>
              <a:rPr lang="en-IN" altLang="en-US" sz="1600">
                <a:sym typeface="+mn-ea"/>
              </a:rPr>
              <a:t>L</a:t>
            </a:r>
            <a:r>
              <a:rPr lang="en-IN" altLang="en-US" sz="1600" baseline="-25000">
                <a:sym typeface="+mn-ea"/>
              </a:rPr>
              <a:t>pp</a:t>
            </a:r>
            <a:r>
              <a:rPr lang="en-IN" altLang="en-US" sz="1600">
                <a:sym typeface="+mn-ea"/>
              </a:rPr>
              <a:t> = ||g</a:t>
            </a:r>
            <a:r>
              <a:rPr lang="en-IN" altLang="en-US" sz="1600" baseline="-25000">
                <a:sym typeface="+mn-ea"/>
              </a:rPr>
              <a:t>1</a:t>
            </a:r>
            <a:r>
              <a:rPr lang="en-IN" altLang="en-US" sz="1600">
                <a:sym typeface="+mn-ea"/>
              </a:rPr>
              <a:t>-g</a:t>
            </a:r>
            <a:r>
              <a:rPr lang="en-IN" altLang="en-US" sz="1600" baseline="-25000">
                <a:sym typeface="+mn-ea"/>
              </a:rPr>
              <a:t>1</a:t>
            </a:r>
            <a:r>
              <a:rPr lang="en-IN" altLang="en-US" sz="1600">
                <a:sym typeface="+mn-ea"/>
              </a:rPr>
              <a:t>'||</a:t>
            </a:r>
            <a:r>
              <a:rPr lang="en-IN" altLang="en-US" sz="1600" baseline="-25000">
                <a:sym typeface="+mn-ea"/>
              </a:rPr>
              <a:t>2</a:t>
            </a:r>
            <a:r>
              <a:rPr lang="en-IN" altLang="en-US" sz="1600">
                <a:sym typeface="+mn-ea"/>
              </a:rPr>
              <a:t> + ||g</a:t>
            </a:r>
            <a:r>
              <a:rPr lang="en-IN" altLang="en-US" sz="1600" baseline="-25000">
                <a:sym typeface="+mn-ea"/>
              </a:rPr>
              <a:t>2</a:t>
            </a:r>
            <a:r>
              <a:rPr lang="en-IN" altLang="en-US" sz="1600">
                <a:sym typeface="+mn-ea"/>
              </a:rPr>
              <a:t>-g</a:t>
            </a:r>
            <a:r>
              <a:rPr lang="en-IN" altLang="en-US" sz="1600" baseline="-25000">
                <a:sym typeface="+mn-ea"/>
              </a:rPr>
              <a:t>2</a:t>
            </a:r>
            <a:r>
              <a:rPr lang="en-IN" altLang="en-US" sz="1600">
                <a:sym typeface="+mn-ea"/>
              </a:rPr>
              <a:t>'||</a:t>
            </a:r>
            <a:r>
              <a:rPr lang="en-IN" altLang="en-US" sz="1600" baseline="-25000">
                <a:sym typeface="+mn-ea"/>
              </a:rPr>
              <a:t>2</a:t>
            </a:r>
            <a:r>
              <a:rPr lang="en-IN" altLang="en-US" sz="1600">
                <a:sym typeface="+mn-ea"/>
              </a:rPr>
              <a:t> + ...................... + ||g</a:t>
            </a:r>
            <a:r>
              <a:rPr lang="en-IN" altLang="en-US" sz="1600" baseline="-25000">
                <a:sym typeface="+mn-ea"/>
              </a:rPr>
              <a:t>n-1</a:t>
            </a:r>
            <a:r>
              <a:rPr lang="en-IN" altLang="en-US" sz="1600">
                <a:sym typeface="+mn-ea"/>
              </a:rPr>
              <a:t> - g'</a:t>
            </a:r>
            <a:r>
              <a:rPr lang="en-IN" altLang="en-US" sz="1600" baseline="-25000">
                <a:sym typeface="+mn-ea"/>
              </a:rPr>
              <a:t>n-1</a:t>
            </a:r>
            <a:r>
              <a:rPr lang="en-IN" altLang="en-US" sz="1600">
                <a:sym typeface="+mn-ea"/>
              </a:rPr>
              <a:t>||</a:t>
            </a:r>
            <a:r>
              <a:rPr lang="en-IN" altLang="en-US" sz="1600" baseline="-25000">
                <a:sym typeface="+mn-ea"/>
              </a:rPr>
              <a:t>2</a:t>
            </a:r>
            <a:endParaRPr lang="en-IN" altLang="en-US" sz="1600"/>
          </a:p>
          <a:p>
            <a:pPr marL="0" indent="0">
              <a:buNone/>
            </a:pPr>
            <a:endParaRPr lang="en-IN" altLang="en-US" sz="1600"/>
          </a:p>
        </p:txBody>
      </p:sp>
      <p:sp>
        <p:nvSpPr>
          <p:cNvPr id="5" name="Slide Number Placeholder 4"/>
          <p:cNvSpPr>
            <a:spLocks noGrp="1"/>
          </p:cNvSpPr>
          <p:nvPr>
            <p:ph type="sldNum" sz="quarter" idx="12"/>
          </p:nvPr>
        </p:nvSpPr>
        <p:spPr/>
        <p:txBody>
          <a:bodyPr/>
          <a:p>
            <a:fld id="{9C61F626-DD1C-4D90-8B2E-145FAE15B369}" type="slidenum">
              <a:rPr lang="ru-RU" altLang="ru-RU"/>
            </a:fld>
            <a:endParaRPr lang="ru-RU" altLang="ru-RU"/>
          </a:p>
        </p:txBody>
      </p:sp>
      <p:graphicFrame>
        <p:nvGraphicFramePr>
          <p:cNvPr id="8" name="Content Placeholder 7"/>
          <p:cNvGraphicFramePr/>
          <p:nvPr>
            <p:ph sz="half" idx="2"/>
          </p:nvPr>
        </p:nvGraphicFramePr>
        <p:xfrm>
          <a:off x="1383665" y="2823845"/>
          <a:ext cx="6626860" cy="2241550"/>
        </p:xfrm>
        <a:graphic>
          <a:graphicData uri="http://schemas.openxmlformats.org/presentationml/2006/ole">
            <mc:AlternateContent xmlns:mc="http://schemas.openxmlformats.org/markup-compatibility/2006">
              <mc:Choice xmlns:v="urn:schemas-microsoft-com:vml" Requires="v">
                <p:oleObj spid="_x0000_s9" name="" r:id="rId1" imgW="3764280" imgH="2385060" progId="Paint.Picture">
                  <p:embed/>
                </p:oleObj>
              </mc:Choice>
              <mc:Fallback>
                <p:oleObj name="" r:id="rId1" imgW="3764280" imgH="2385060" progId="Paint.Picture">
                  <p:embed/>
                  <p:pic>
                    <p:nvPicPr>
                      <p:cNvPr id="0" name="Picture 8"/>
                      <p:cNvPicPr/>
                      <p:nvPr/>
                    </p:nvPicPr>
                    <p:blipFill>
                      <a:blip r:embed="rId2"/>
                      <a:stretch>
                        <a:fillRect/>
                      </a:stretch>
                    </p:blipFill>
                    <p:spPr>
                      <a:xfrm>
                        <a:off x="1383665" y="2823845"/>
                        <a:ext cx="6626860" cy="2241550"/>
                      </a:xfrm>
                      <a:prstGeom prst="rect">
                        <a:avLst/>
                      </a:prstGeom>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pPr algn="ctr"/>
            <a:r>
              <a:rPr lang="en-IN" altLang="en-US"/>
              <a:t>Objective</a:t>
            </a:r>
            <a:endParaRPr lang="en-IN" altLang="en-US"/>
          </a:p>
        </p:txBody>
      </p:sp>
      <p:sp>
        <p:nvSpPr>
          <p:cNvPr id="7" name="Content Placeholder 6"/>
          <p:cNvSpPr>
            <a:spLocks noGrp="1"/>
          </p:cNvSpPr>
          <p:nvPr>
            <p:ph sz="half" idx="1"/>
          </p:nvPr>
        </p:nvSpPr>
        <p:spPr>
          <a:xfrm>
            <a:off x="468630" y="1222375"/>
            <a:ext cx="8218170" cy="3510280"/>
          </a:xfrm>
        </p:spPr>
        <p:txBody>
          <a:bodyPr/>
          <a:p>
            <a:r>
              <a:rPr lang="en-IN" altLang="en-US" sz="1600"/>
              <a:t>The activation function we are going to use is </a:t>
            </a:r>
            <a:r>
              <a:rPr lang="en-IN" altLang="en-US" sz="1600" u="sng"/>
              <a:t>Leaky ReLU</a:t>
            </a:r>
            <a:r>
              <a:rPr lang="en-IN" altLang="en-US" sz="1600"/>
              <a:t> function or LReLU </a:t>
            </a:r>
            <a:endParaRPr lang="en-IN" altLang="en-US" sz="1600"/>
          </a:p>
          <a:p>
            <a:r>
              <a:rPr lang="en-IN" altLang="en-US" sz="1600"/>
              <a:t>The equation of ReLU function is represented as :</a:t>
            </a:r>
            <a:endParaRPr lang="en-IN" altLang="en-US" sz="1600"/>
          </a:p>
          <a:p>
            <a:endParaRPr lang="en-IN" altLang="en-US" sz="1600"/>
          </a:p>
          <a:p>
            <a:endParaRPr lang="en-IN" altLang="en-US" sz="1600"/>
          </a:p>
          <a:p>
            <a:endParaRPr lang="en-IN" altLang="en-US" sz="1600"/>
          </a:p>
          <a:p>
            <a:endParaRPr lang="en-IN" altLang="en-US" sz="1600"/>
          </a:p>
          <a:p>
            <a:pPr marL="0" indent="0">
              <a:buNone/>
            </a:pPr>
            <a:r>
              <a:rPr lang="en-IN" altLang="en-US" sz="1600"/>
              <a:t>where, </a:t>
            </a:r>
            <a:r>
              <a:rPr lang="en-IN" altLang="en-US" sz="1600">
                <a:latin typeface="Arial" panose="020B0604020202020204" pitchFamily="34" charset="0"/>
                <a:cs typeface="Arial" panose="020B0604020202020204" pitchFamily="34" charset="0"/>
              </a:rPr>
              <a:t>α is a learnable parameter.</a:t>
            </a:r>
            <a:endParaRPr lang="en-IN" altLang="en-US" sz="1600">
              <a:latin typeface="Arial" panose="020B0604020202020204" pitchFamily="34" charset="0"/>
              <a:cs typeface="Arial" panose="020B0604020202020204" pitchFamily="34" charset="0"/>
            </a:endParaRPr>
          </a:p>
          <a:p>
            <a:pPr marL="0" indent="0">
              <a:buNone/>
            </a:pPr>
            <a:endParaRPr lang="en-IN" altLang="en-US" sz="1600">
              <a:latin typeface="Arial" panose="020B0604020202020204" pitchFamily="34" charset="0"/>
              <a:cs typeface="Arial" panose="020B0604020202020204" pitchFamily="34" charset="0"/>
            </a:endParaRPr>
          </a:p>
          <a:p>
            <a:pPr marL="0" indent="0">
              <a:buNone/>
            </a:pPr>
            <a:endParaRPr lang="en-IN" altLang="en-US" sz="1600"/>
          </a:p>
          <a:p>
            <a:pPr marL="0" indent="0">
              <a:buNone/>
            </a:pPr>
            <a:endParaRPr lang="en-IN" altLang="en-US" sz="1600"/>
          </a:p>
        </p:txBody>
      </p:sp>
      <p:sp>
        <p:nvSpPr>
          <p:cNvPr id="5" name="Slide Number Placeholder 4"/>
          <p:cNvSpPr>
            <a:spLocks noGrp="1"/>
          </p:cNvSpPr>
          <p:nvPr>
            <p:ph type="sldNum" sz="quarter" idx="12"/>
          </p:nvPr>
        </p:nvSpPr>
        <p:spPr/>
        <p:txBody>
          <a:bodyPr/>
          <a:p>
            <a:fld id="{9C61F626-DD1C-4D90-8B2E-145FAE15B369}" type="slidenum">
              <a:rPr lang="ru-RU" altLang="ru-RU"/>
            </a:fld>
            <a:endParaRPr lang="ru-RU" altLang="ru-RU"/>
          </a:p>
        </p:txBody>
      </p:sp>
      <p:graphicFrame>
        <p:nvGraphicFramePr>
          <p:cNvPr id="8" name="Content Placeholder 7"/>
          <p:cNvGraphicFramePr/>
          <p:nvPr>
            <p:ph sz="half" idx="2"/>
          </p:nvPr>
        </p:nvGraphicFramePr>
        <p:xfrm>
          <a:off x="925830" y="1925955"/>
          <a:ext cx="3376295" cy="935990"/>
        </p:xfrm>
        <a:graphic>
          <a:graphicData uri="http://schemas.openxmlformats.org/presentationml/2006/ole">
            <mc:AlternateContent xmlns:mc="http://schemas.openxmlformats.org/markup-compatibility/2006">
              <mc:Choice xmlns:v="urn:schemas-microsoft-com:vml" Requires="v">
                <p:oleObj spid="_x0000_s9" name="" r:id="rId1" imgW="2590800" imgH="922020" progId="Paint.Picture">
                  <p:embed/>
                </p:oleObj>
              </mc:Choice>
              <mc:Fallback>
                <p:oleObj name="" r:id="rId1" imgW="2590800" imgH="922020" progId="Paint.Picture">
                  <p:embed/>
                  <p:pic>
                    <p:nvPicPr>
                      <p:cNvPr id="0" name="Picture 8"/>
                      <p:cNvPicPr/>
                      <p:nvPr/>
                    </p:nvPicPr>
                    <p:blipFill>
                      <a:blip r:embed="rId2"/>
                      <a:stretch>
                        <a:fillRect/>
                      </a:stretch>
                    </p:blipFill>
                    <p:spPr>
                      <a:xfrm>
                        <a:off x="925830" y="1925955"/>
                        <a:ext cx="3376295" cy="935990"/>
                      </a:xfrm>
                      <a:prstGeom prst="rect">
                        <a:avLst/>
                      </a:prstGeom>
                    </p:spPr>
                  </p:pic>
                </p:oleObj>
              </mc:Fallback>
            </mc:AlternateContent>
          </a:graphicData>
        </a:graphic>
      </p:graphicFrame>
      <p:graphicFrame>
        <p:nvGraphicFramePr>
          <p:cNvPr id="10" name="Object 9"/>
          <p:cNvGraphicFramePr/>
          <p:nvPr/>
        </p:nvGraphicFramePr>
        <p:xfrm>
          <a:off x="4680585" y="1925955"/>
          <a:ext cx="2615565" cy="930275"/>
        </p:xfrm>
        <a:graphic>
          <a:graphicData uri="http://schemas.openxmlformats.org/presentationml/2006/ole">
            <mc:AlternateContent xmlns:mc="http://schemas.openxmlformats.org/markup-compatibility/2006">
              <mc:Choice xmlns:v="urn:schemas-microsoft-com:vml" Requires="v">
                <p:oleObj spid="_x0000_s11" name="" r:id="rId3" imgW="2613660" imgH="929640" progId="Paint.Picture">
                  <p:embed/>
                </p:oleObj>
              </mc:Choice>
              <mc:Fallback>
                <p:oleObj name="" r:id="rId3" imgW="2613660" imgH="929640" progId="Paint.Picture">
                  <p:embed/>
                  <p:pic>
                    <p:nvPicPr>
                      <p:cNvPr id="0" name="Picture 10"/>
                      <p:cNvPicPr/>
                      <p:nvPr/>
                    </p:nvPicPr>
                    <p:blipFill>
                      <a:blip r:embed="rId4"/>
                      <a:stretch>
                        <a:fillRect/>
                      </a:stretch>
                    </p:blipFill>
                    <p:spPr>
                      <a:xfrm>
                        <a:off x="4680585" y="1925955"/>
                        <a:ext cx="2615565" cy="930275"/>
                      </a:xfrm>
                      <a:prstGeom prst="rect">
                        <a:avLst/>
                      </a:prstGeom>
                    </p:spPr>
                  </p:pic>
                </p:oleObj>
              </mc:Fallback>
            </mc:AlternateContent>
          </a:graphicData>
        </a:graphic>
      </p:graphicFrame>
      <p:pic>
        <p:nvPicPr>
          <p:cNvPr id="12" name="Picture 11"/>
          <p:cNvPicPr>
            <a:picLocks noChangeAspect="1"/>
          </p:cNvPicPr>
          <p:nvPr/>
        </p:nvPicPr>
        <p:blipFill>
          <a:blip r:embed="rId5"/>
          <a:stretch>
            <a:fillRect/>
          </a:stretch>
        </p:blipFill>
        <p:spPr>
          <a:xfrm>
            <a:off x="2286000" y="3383280"/>
            <a:ext cx="4572000" cy="16256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p:txBody>
          <a:bodyPr/>
          <a:p>
            <a:pPr algn="ctr"/>
            <a:r>
              <a:rPr lang="en-IN" altLang="en-US"/>
              <a:t>Objective</a:t>
            </a:r>
            <a:endParaRPr lang="en-IN" altLang="en-US"/>
          </a:p>
        </p:txBody>
      </p:sp>
      <p:sp>
        <p:nvSpPr>
          <p:cNvPr id="7" name="Content Placeholder 6"/>
          <p:cNvSpPr>
            <a:spLocks noGrp="1"/>
          </p:cNvSpPr>
          <p:nvPr>
            <p:ph sz="half" idx="1"/>
          </p:nvPr>
        </p:nvSpPr>
        <p:spPr>
          <a:xfrm>
            <a:off x="468630" y="986155"/>
            <a:ext cx="7908290" cy="3947160"/>
          </a:xfrm>
        </p:spPr>
        <p:txBody>
          <a:bodyPr/>
          <a:p>
            <a:r>
              <a:rPr lang="en-IN" altLang="en-US" sz="1600"/>
              <a:t>The optimizer used here will be </a:t>
            </a:r>
            <a:r>
              <a:rPr lang="en-IN" altLang="en-US" sz="1600" u="sng"/>
              <a:t>RMSProp optimizer</a:t>
            </a:r>
            <a:r>
              <a:rPr lang="en-IN" altLang="en-US" sz="1600"/>
              <a:t> also known as adaptive Moment Estimation.</a:t>
            </a:r>
            <a:endParaRPr lang="en-IN" altLang="en-US" sz="1600"/>
          </a:p>
          <a:p>
            <a:r>
              <a:rPr lang="en-IN" altLang="en-US" sz="1600"/>
              <a:t>The equation of the above optimization function is:</a:t>
            </a:r>
            <a:endParaRPr lang="en-IN" altLang="en-US" sz="1600"/>
          </a:p>
          <a:p>
            <a:endParaRPr lang="en-IN" altLang="en-US" sz="1600"/>
          </a:p>
          <a:p>
            <a:endParaRPr lang="en-IN" altLang="en-US" sz="1600"/>
          </a:p>
          <a:p>
            <a:endParaRPr lang="en-IN" altLang="en-US" sz="1600"/>
          </a:p>
          <a:p>
            <a:endParaRPr lang="en-IN" altLang="en-US" sz="1600"/>
          </a:p>
          <a:p>
            <a:pPr marL="0" indent="0">
              <a:buNone/>
            </a:pPr>
            <a:r>
              <a:rPr lang="en-IN" altLang="en-US" sz="1600"/>
              <a:t>where w represents the weight and the value of </a:t>
            </a:r>
            <a:r>
              <a:rPr lang="en-IN" altLang="en-US" sz="1600">
                <a:latin typeface="Arial" panose="020B0604020202020204" pitchFamily="34" charset="0"/>
                <a:cs typeface="Arial" panose="020B0604020202020204" pitchFamily="34" charset="0"/>
              </a:rPr>
              <a:t>ε is 10</a:t>
            </a:r>
            <a:r>
              <a:rPr lang="en-IN" altLang="en-US" sz="1600" baseline="30000">
                <a:latin typeface="Arial" panose="020B0604020202020204" pitchFamily="34" charset="0"/>
                <a:cs typeface="Arial" panose="020B0604020202020204" pitchFamily="34" charset="0"/>
              </a:rPr>
              <a:t>-8</a:t>
            </a:r>
            <a:r>
              <a:rPr lang="en-IN" altLang="en-US" sz="1600">
                <a:latin typeface="Arial" panose="020B0604020202020204" pitchFamily="34" charset="0"/>
                <a:cs typeface="Arial" panose="020B0604020202020204" pitchFamily="34" charset="0"/>
              </a:rPr>
              <a:t>.</a:t>
            </a:r>
            <a:endParaRPr lang="en-IN" altLang="en-US" sz="1600">
              <a:latin typeface="Arial" panose="020B0604020202020204" pitchFamily="34" charset="0"/>
              <a:cs typeface="Arial" panose="020B0604020202020204" pitchFamily="34" charset="0"/>
            </a:endParaRPr>
          </a:p>
          <a:p>
            <a:pPr marL="0" indent="0">
              <a:buNone/>
            </a:pPr>
            <a:endParaRPr lang="en-IN" altLang="en-US" sz="1600" baseline="30000">
              <a:latin typeface="Arial" panose="020B0604020202020204" pitchFamily="34" charset="0"/>
              <a:cs typeface="Arial" panose="020B0604020202020204" pitchFamily="34" charset="0"/>
            </a:endParaRPr>
          </a:p>
          <a:p>
            <a:pPr marL="0" indent="0"/>
            <a:r>
              <a:rPr lang="en-IN" altLang="en-US" sz="1600" baseline="30000">
                <a:latin typeface="Arial" panose="020B0604020202020204" pitchFamily="34" charset="0"/>
                <a:cs typeface="Arial" panose="020B0604020202020204" pitchFamily="34" charset="0"/>
              </a:rPr>
              <a:t>      </a:t>
            </a:r>
            <a:r>
              <a:rPr lang="en-IN" altLang="en-US" sz="1600">
                <a:cs typeface="+mn-lt"/>
              </a:rPr>
              <a:t>The </a:t>
            </a:r>
            <a:r>
              <a:rPr lang="en-IN" altLang="en-US" sz="1600" u="sng">
                <a:cs typeface="+mn-lt"/>
              </a:rPr>
              <a:t>L2 loss function</a:t>
            </a:r>
            <a:r>
              <a:rPr lang="en-IN" altLang="en-US" sz="1600">
                <a:cs typeface="+mn-lt"/>
              </a:rPr>
              <a:t> also known as least squared error loss function is represented as:</a:t>
            </a:r>
            <a:endParaRPr lang="en-IN" altLang="en-US" sz="1600" baseline="30000">
              <a:latin typeface="Arial" panose="020B0604020202020204" pitchFamily="34" charset="0"/>
              <a:cs typeface="Arial" panose="020B0604020202020204" pitchFamily="34" charset="0"/>
            </a:endParaRPr>
          </a:p>
          <a:p>
            <a:pPr marL="0" indent="0">
              <a:buNone/>
            </a:pPr>
            <a:endParaRPr lang="en-IN" altLang="en-US" sz="1600"/>
          </a:p>
        </p:txBody>
      </p:sp>
      <p:sp>
        <p:nvSpPr>
          <p:cNvPr id="5" name="Slide Number Placeholder 4"/>
          <p:cNvSpPr>
            <a:spLocks noGrp="1"/>
          </p:cNvSpPr>
          <p:nvPr>
            <p:ph type="sldNum" sz="quarter" idx="12"/>
          </p:nvPr>
        </p:nvSpPr>
        <p:spPr/>
        <p:txBody>
          <a:bodyPr/>
          <a:p>
            <a:fld id="{9C61F626-DD1C-4D90-8B2E-145FAE15B369}" type="slidenum">
              <a:rPr lang="ru-RU" altLang="ru-RU"/>
            </a:fld>
            <a:endParaRPr lang="ru-RU" altLang="ru-RU"/>
          </a:p>
        </p:txBody>
      </p:sp>
      <p:graphicFrame>
        <p:nvGraphicFramePr>
          <p:cNvPr id="8" name="Content Placeholder 7"/>
          <p:cNvGraphicFramePr/>
          <p:nvPr>
            <p:ph sz="half" idx="2"/>
          </p:nvPr>
        </p:nvGraphicFramePr>
        <p:xfrm>
          <a:off x="2587625" y="1851025"/>
          <a:ext cx="3164840" cy="859790"/>
        </p:xfrm>
        <a:graphic>
          <a:graphicData uri="http://schemas.openxmlformats.org/presentationml/2006/ole">
            <mc:AlternateContent xmlns:mc="http://schemas.openxmlformats.org/markup-compatibility/2006">
              <mc:Choice xmlns:v="urn:schemas-microsoft-com:vml" Requires="v">
                <p:oleObj spid="_x0000_s9" name="" r:id="rId1" imgW="3162300" imgH="982980" progId="Paint.Picture">
                  <p:embed/>
                </p:oleObj>
              </mc:Choice>
              <mc:Fallback>
                <p:oleObj name="" r:id="rId1" imgW="3162300" imgH="982980" progId="Paint.Picture">
                  <p:embed/>
                  <p:pic>
                    <p:nvPicPr>
                      <p:cNvPr id="0" name="Picture 8"/>
                      <p:cNvPicPr/>
                      <p:nvPr/>
                    </p:nvPicPr>
                    <p:blipFill>
                      <a:blip r:embed="rId2"/>
                      <a:stretch>
                        <a:fillRect/>
                      </a:stretch>
                    </p:blipFill>
                    <p:spPr>
                      <a:xfrm>
                        <a:off x="2587625" y="1851025"/>
                        <a:ext cx="3164840" cy="859790"/>
                      </a:xfrm>
                      <a:prstGeom prst="rect">
                        <a:avLst/>
                      </a:prstGeom>
                    </p:spPr>
                  </p:pic>
                </p:oleObj>
              </mc:Fallback>
            </mc:AlternateContent>
          </a:graphicData>
        </a:graphic>
      </p:graphicFrame>
      <p:graphicFrame>
        <p:nvGraphicFramePr>
          <p:cNvPr id="12" name="Object 11"/>
          <p:cNvGraphicFramePr/>
          <p:nvPr/>
        </p:nvGraphicFramePr>
        <p:xfrm>
          <a:off x="3327400" y="3892550"/>
          <a:ext cx="2773680" cy="747395"/>
        </p:xfrm>
        <a:graphic>
          <a:graphicData uri="http://schemas.openxmlformats.org/presentationml/2006/ole">
            <mc:AlternateContent xmlns:mc="http://schemas.openxmlformats.org/markup-compatibility/2006">
              <mc:Choice xmlns:v="urn:schemas-microsoft-com:vml" Requires="v">
                <p:oleObj spid="_x0000_s13" name="" r:id="rId3" imgW="1973580" imgH="746760" progId="Paint.Picture">
                  <p:embed/>
                </p:oleObj>
              </mc:Choice>
              <mc:Fallback>
                <p:oleObj name="" r:id="rId3" imgW="1973580" imgH="746760" progId="Paint.Picture">
                  <p:embed/>
                  <p:pic>
                    <p:nvPicPr>
                      <p:cNvPr id="0" name="Picture 12"/>
                      <p:cNvPicPr/>
                      <p:nvPr/>
                    </p:nvPicPr>
                    <p:blipFill>
                      <a:blip r:embed="rId4"/>
                      <a:stretch>
                        <a:fillRect/>
                      </a:stretch>
                    </p:blipFill>
                    <p:spPr>
                      <a:xfrm>
                        <a:off x="3327400" y="3892550"/>
                        <a:ext cx="2773680" cy="747395"/>
                      </a:xfrm>
                      <a:prstGeom prst="rect">
                        <a:avLst/>
                      </a:prstGeom>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pPr algn="ctr"/>
            <a:r>
              <a:rPr lang="en-IN" altLang="en-US"/>
              <a:t>Objective</a:t>
            </a:r>
            <a:endParaRPr lang="en-IN" altLang="en-US"/>
          </a:p>
        </p:txBody>
      </p:sp>
      <p:sp>
        <p:nvSpPr>
          <p:cNvPr id="7" name="Content Placeholder 6"/>
          <p:cNvSpPr>
            <a:spLocks noGrp="1"/>
          </p:cNvSpPr>
          <p:nvPr>
            <p:ph sz="half" idx="1"/>
          </p:nvPr>
        </p:nvSpPr>
        <p:spPr>
          <a:xfrm>
            <a:off x="468630" y="1222375"/>
            <a:ext cx="8136890" cy="3510280"/>
          </a:xfrm>
        </p:spPr>
        <p:txBody>
          <a:bodyPr/>
          <a:p>
            <a:r>
              <a:rPr lang="en-IN" altLang="en-US" sz="1600"/>
              <a:t>The architectural used here will be ResNet-50 convolutional neural network.</a:t>
            </a:r>
            <a:endParaRPr lang="en-IN" altLang="en-US" sz="1600"/>
          </a:p>
          <a:p>
            <a:pPr marL="0" indent="0">
              <a:buNone/>
            </a:pPr>
            <a:endParaRPr lang="en-IN" altLang="en-US" sz="1600"/>
          </a:p>
        </p:txBody>
      </p:sp>
      <p:sp>
        <p:nvSpPr>
          <p:cNvPr id="5" name="Slide Number Placeholder 4"/>
          <p:cNvSpPr>
            <a:spLocks noGrp="1"/>
          </p:cNvSpPr>
          <p:nvPr>
            <p:ph type="sldNum" sz="quarter" idx="12"/>
          </p:nvPr>
        </p:nvSpPr>
        <p:spPr/>
        <p:txBody>
          <a:bodyPr/>
          <a:p>
            <a:fld id="{9C61F626-DD1C-4D90-8B2E-145FAE15B369}" type="slidenum">
              <a:rPr lang="ru-RU" altLang="ru-RU"/>
            </a:fld>
            <a:endParaRPr lang="ru-RU" altLang="ru-RU"/>
          </a:p>
        </p:txBody>
      </p:sp>
      <p:pic>
        <p:nvPicPr>
          <p:cNvPr id="8" name="Content Placeholder 7"/>
          <p:cNvPicPr>
            <a:picLocks noChangeAspect="1"/>
          </p:cNvPicPr>
          <p:nvPr>
            <p:ph sz="half" idx="2"/>
          </p:nvPr>
        </p:nvPicPr>
        <p:blipFill>
          <a:blip r:embed="rId1"/>
          <a:stretch>
            <a:fillRect/>
          </a:stretch>
        </p:blipFill>
        <p:spPr>
          <a:xfrm>
            <a:off x="732790" y="1614170"/>
            <a:ext cx="7769225" cy="33185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pPr algn="ctr"/>
            <a:r>
              <a:rPr lang="en-IN" altLang="en-US"/>
              <a:t>Objective</a:t>
            </a:r>
            <a:endParaRPr lang="en-IN" altLang="en-US"/>
          </a:p>
        </p:txBody>
      </p:sp>
      <p:sp>
        <p:nvSpPr>
          <p:cNvPr id="7" name="Content Placeholder 6"/>
          <p:cNvSpPr>
            <a:spLocks noGrp="1"/>
          </p:cNvSpPr>
          <p:nvPr>
            <p:ph sz="half" idx="1"/>
          </p:nvPr>
        </p:nvSpPr>
        <p:spPr>
          <a:xfrm>
            <a:off x="468630" y="1222375"/>
            <a:ext cx="8462645" cy="3510280"/>
          </a:xfrm>
        </p:spPr>
        <p:txBody>
          <a:bodyPr/>
          <a:p>
            <a:r>
              <a:rPr lang="en-US" sz="1600"/>
              <a:t>Using two discriminators requires 70% more GPU memory, and leads to a reduced training performance by 2</a:t>
            </a:r>
            <a:r>
              <a:rPr lang="en-IN" altLang="en-US" sz="1600"/>
              <a:t>0%.</a:t>
            </a:r>
            <a:endParaRPr lang="en-IN" altLang="en-US" sz="1600"/>
          </a:p>
          <a:p>
            <a:r>
              <a:rPr lang="en-US" sz="1600"/>
              <a:t>The TecoGAN⊝model yields similar perceptual and temporal quality with a significantly faster and more stable training</a:t>
            </a:r>
            <a:endParaRPr lang="en-US" sz="1600"/>
          </a:p>
          <a:p>
            <a:r>
              <a:rPr lang="en-US" sz="1600"/>
              <a:t>Since the TecoGAN⊝model requires less training resources, we </a:t>
            </a:r>
            <a:r>
              <a:rPr lang="en-IN" altLang="en-US" sz="1600"/>
              <a:t>can </a:t>
            </a:r>
            <a:r>
              <a:rPr lang="en-US" sz="1600"/>
              <a:t>also train a generator with 50% more weights.</a:t>
            </a:r>
            <a:endParaRPr lang="en-US" sz="1600"/>
          </a:p>
          <a:p>
            <a:endParaRPr lang="en-US" sz="1600"/>
          </a:p>
        </p:txBody>
      </p:sp>
      <p:sp>
        <p:nvSpPr>
          <p:cNvPr id="5" name="Slide Number Placeholder 4"/>
          <p:cNvSpPr>
            <a:spLocks noGrp="1"/>
          </p:cNvSpPr>
          <p:nvPr>
            <p:ph type="sldNum" sz="quarter" idx="12"/>
          </p:nvPr>
        </p:nvSpPr>
        <p:spPr/>
        <p:txBody>
          <a:bodyPr/>
          <a:p>
            <a:fld id="{9C61F626-DD1C-4D90-8B2E-145FAE15B369}" type="slidenum">
              <a:rPr lang="ru-RU" altLang="ru-RU"/>
            </a:fld>
            <a:endParaRPr lang="ru-RU" altLang="ru-RU"/>
          </a:p>
        </p:txBody>
      </p:sp>
      <p:pic>
        <p:nvPicPr>
          <p:cNvPr id="8" name="Content Placeholder 7"/>
          <p:cNvPicPr>
            <a:picLocks noChangeAspect="1"/>
          </p:cNvPicPr>
          <p:nvPr>
            <p:ph sz="half" idx="2"/>
          </p:nvPr>
        </p:nvPicPr>
        <p:blipFill>
          <a:blip r:embed="rId1"/>
          <a:stretch>
            <a:fillRect/>
          </a:stretch>
        </p:blipFill>
        <p:spPr>
          <a:xfrm>
            <a:off x="468630" y="2945765"/>
            <a:ext cx="4027805" cy="1786890"/>
          </a:xfrm>
          <a:prstGeom prst="rect">
            <a:avLst/>
          </a:prstGeom>
        </p:spPr>
      </p:pic>
      <p:pic>
        <p:nvPicPr>
          <p:cNvPr id="9" name="Picture 8"/>
          <p:cNvPicPr>
            <a:picLocks noChangeAspect="1"/>
          </p:cNvPicPr>
          <p:nvPr/>
        </p:nvPicPr>
        <p:blipFill>
          <a:blip r:embed="rId2"/>
          <a:stretch>
            <a:fillRect/>
          </a:stretch>
        </p:blipFill>
        <p:spPr>
          <a:xfrm>
            <a:off x="4717415" y="2945765"/>
            <a:ext cx="4028440" cy="17875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468630" y="238125"/>
            <a:ext cx="8207375" cy="974725"/>
          </a:xfrm>
        </p:spPr>
        <p:txBody>
          <a:bodyPr/>
          <a:p>
            <a:pPr algn="ctr"/>
            <a:r>
              <a:rPr lang="en-US"/>
              <a:t>Software requirements and cost modelling</a:t>
            </a:r>
            <a:endParaRPr lang="en-US"/>
          </a:p>
        </p:txBody>
      </p:sp>
      <p:sp>
        <p:nvSpPr>
          <p:cNvPr id="7" name="Content Placeholder 6"/>
          <p:cNvSpPr>
            <a:spLocks noGrp="1"/>
          </p:cNvSpPr>
          <p:nvPr>
            <p:ph idx="1"/>
          </p:nvPr>
        </p:nvSpPr>
        <p:spPr>
          <a:xfrm>
            <a:off x="468630" y="1548765"/>
            <a:ext cx="8207375" cy="3183890"/>
          </a:xfrm>
        </p:spPr>
        <p:txBody>
          <a:bodyPr/>
          <a:p>
            <a:pPr marL="0" indent="0">
              <a:buNone/>
            </a:pPr>
            <a:r>
              <a:rPr lang="en-IN" altLang="en-US" sz="1600"/>
              <a:t> </a:t>
            </a:r>
            <a:r>
              <a:rPr lang="en-US" sz="1800" b="1" u="sng"/>
              <a:t>Softwares used:</a:t>
            </a:r>
            <a:endParaRPr lang="en-US" sz="1800" b="1" u="sng"/>
          </a:p>
          <a:p>
            <a:pPr marL="0" indent="0">
              <a:buNone/>
            </a:pPr>
            <a:endParaRPr lang="en-US" sz="1600"/>
          </a:p>
          <a:p>
            <a:r>
              <a:rPr lang="en-US" sz="1600"/>
              <a:t>1.Python (its various modules)</a:t>
            </a:r>
            <a:endParaRPr lang="en-US" sz="1600"/>
          </a:p>
          <a:p>
            <a:r>
              <a:rPr lang="en-US" sz="1600"/>
              <a:t>2.AWS EC2 instance cloud platform</a:t>
            </a:r>
            <a:endParaRPr lang="en-US" sz="1600"/>
          </a:p>
          <a:p>
            <a:r>
              <a:rPr lang="en-US" sz="1600"/>
              <a:t>3.GPU/TPU based system(for model creation)</a:t>
            </a:r>
            <a:endParaRPr lang="en-US" sz="1600"/>
          </a:p>
          <a:p>
            <a:endParaRPr lang="en-US" sz="1600"/>
          </a:p>
          <a:p>
            <a:pPr marL="0" indent="0">
              <a:buNone/>
            </a:pPr>
            <a:r>
              <a:rPr lang="en-US" sz="1800" b="1" u="sng"/>
              <a:t>Cost modelling:</a:t>
            </a:r>
            <a:endParaRPr lang="en-US" sz="1800" b="1" u="sng"/>
          </a:p>
          <a:p>
            <a:pPr marL="0" indent="0">
              <a:buNone/>
            </a:pPr>
            <a:endParaRPr lang="en-US" sz="1800" b="1" u="sng"/>
          </a:p>
          <a:p>
            <a:r>
              <a:rPr lang="en-US" sz="1600"/>
              <a:t>1.GPU/TPU system from AWS(p3.16xlarge with V100 tensor GPU) - $8.39/hour</a:t>
            </a:r>
            <a:endParaRPr lang="en-US" sz="1600"/>
          </a:p>
        </p:txBody>
      </p:sp>
      <p:sp>
        <p:nvSpPr>
          <p:cNvPr id="5" name="Slide Number Placeholder 4"/>
          <p:cNvSpPr>
            <a:spLocks noGrp="1"/>
          </p:cNvSpPr>
          <p:nvPr>
            <p:ph type="sldNum" sz="quarter" idx="12"/>
          </p:nvPr>
        </p:nvSpPr>
        <p:spPr/>
        <p:txBody>
          <a:bodyPr/>
          <a:p>
            <a:fld id="{9C61F626-DD1C-4D90-8B2E-145FAE15B369}" type="slidenum">
              <a:rPr lang="ru-RU" altLang="ru-RU"/>
            </a:fld>
            <a:endParaRPr lang="ru-RU" altLang="ru-RU"/>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1DC2CCE-8568-4FD6-8223-C051FF339F56}" type="slidenum">
              <a:rPr lang="ru-RU" altLang="ru-RU"/>
            </a:fld>
            <a:endParaRPr lang="ru-RU" altLang="ru-RU"/>
          </a:p>
        </p:txBody>
      </p:sp>
      <p:sp>
        <p:nvSpPr>
          <p:cNvPr id="36866" name="Rectangle 2"/>
          <p:cNvSpPr>
            <a:spLocks noGrp="1" noChangeArrowheads="1"/>
          </p:cNvSpPr>
          <p:nvPr>
            <p:ph type="title"/>
          </p:nvPr>
        </p:nvSpPr>
        <p:spPr>
          <a:xfrm>
            <a:off x="467995" y="123825"/>
            <a:ext cx="8403590" cy="919480"/>
          </a:xfrm>
        </p:spPr>
        <p:txBody>
          <a:bodyPr/>
          <a:lstStyle/>
          <a:p>
            <a:pPr algn="ctr"/>
            <a:r>
              <a:rPr lang="en-IN"/>
              <a:t>Introduction</a:t>
            </a:r>
            <a:endParaRPr lang="en-IN"/>
          </a:p>
        </p:txBody>
      </p:sp>
      <p:sp>
        <p:nvSpPr>
          <p:cNvPr id="2" name="Text Placeholder 1"/>
          <p:cNvSpPr/>
          <p:nvPr>
            <p:ph type="body" idx="1"/>
          </p:nvPr>
        </p:nvSpPr>
        <p:spPr>
          <a:xfrm>
            <a:off x="468630" y="1222375"/>
            <a:ext cx="8207375" cy="3653155"/>
          </a:xfrm>
        </p:spPr>
        <p:txBody>
          <a:bodyPr/>
          <a:p>
            <a:r>
              <a:rPr lang="en-IN" altLang="en-US">
                <a:solidFill>
                  <a:srgbClr val="FF0000"/>
                </a:solidFill>
              </a:rPr>
              <a:t>Multuimedia c0mponents like images, videos, graphics etc </a:t>
            </a:r>
            <a:r>
              <a:rPr lang="en-IN" altLang="en-US"/>
              <a:t> play a vital role in our daily lives .</a:t>
            </a:r>
            <a:endParaRPr lang="en-IN" altLang="en-US"/>
          </a:p>
          <a:p>
            <a:r>
              <a:rPr lang="en-IN" altLang="en-US"/>
              <a:t> We use augmented videos/images from various resourses such as webpages/youtube etc for purposes like learning, entertainment and many more .</a:t>
            </a:r>
            <a:endParaRPr lang="en-IN" altLang="en-US"/>
          </a:p>
          <a:p>
            <a:r>
              <a:rPr lang="en-IN" altLang="en-US"/>
              <a:t>So this augmented images/videos are processed in order to make it computer understandable. Due to which, its property gets degraded due to </a:t>
            </a:r>
            <a:r>
              <a:rPr lang="en-IN" altLang="en-US">
                <a:solidFill>
                  <a:srgbClr val="FF0000"/>
                </a:solidFill>
              </a:rPr>
              <a:t>addition of various noises or loss of pixels.</a:t>
            </a:r>
            <a:endParaRPr lang="en-IN" altLang="en-US">
              <a:solidFill>
                <a:srgbClr val="FF0000"/>
              </a:solidFill>
            </a:endParaRPr>
          </a:p>
          <a:p>
            <a:r>
              <a:rPr lang="en-IN" altLang="en-US">
                <a:solidFill>
                  <a:schemeClr val="bg1"/>
                </a:solidFill>
              </a:rPr>
              <a:t>As a result we are unable to get proper images/videos. So we use various computer applications to enhance the video/image qualities, </a:t>
            </a:r>
            <a:r>
              <a:rPr lang="en-IN" altLang="en-US">
                <a:sym typeface="+mn-ea"/>
              </a:rPr>
              <a:t>Which requires some pre-requisites</a:t>
            </a:r>
            <a:r>
              <a:rPr lang="en-IN" altLang="en-US">
                <a:solidFill>
                  <a:schemeClr val="bg1"/>
                </a:solidFill>
              </a:rPr>
              <a:t>.</a:t>
            </a:r>
            <a:endParaRPr lang="en-IN" altLang="en-US">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Realistic constraints </a:t>
            </a:r>
            <a:endParaRPr lang="en-US"/>
          </a:p>
        </p:txBody>
      </p:sp>
      <p:sp>
        <p:nvSpPr>
          <p:cNvPr id="3" name="Content Placeholder 2"/>
          <p:cNvSpPr>
            <a:spLocks noGrp="1"/>
          </p:cNvSpPr>
          <p:nvPr>
            <p:ph idx="1"/>
          </p:nvPr>
        </p:nvSpPr>
        <p:spPr/>
        <p:txBody>
          <a:bodyPr/>
          <a:p>
            <a:r>
              <a:rPr lang="en-US" sz="1600"/>
              <a:t>Requires high computational resources for model creation.</a:t>
            </a:r>
            <a:endParaRPr lang="en-US" sz="1600"/>
          </a:p>
          <a:p>
            <a:r>
              <a:rPr lang="en-US" sz="1600"/>
              <a:t>Minimum 12-core GPUs required for compilation of the model</a:t>
            </a:r>
            <a:endParaRPr lang="en-US" sz="1600"/>
          </a:p>
          <a:p>
            <a:r>
              <a:rPr lang="en-US" sz="1600"/>
              <a:t>Heavy weight model usage for better accuracy</a:t>
            </a:r>
            <a:endParaRPr lang="en-US" sz="1600"/>
          </a:p>
          <a:p>
            <a:r>
              <a:rPr lang="en-US" sz="1600"/>
              <a:t>May over generate the images i.e, overfitting problem</a:t>
            </a:r>
            <a:endParaRPr lang="en-US" sz="1600"/>
          </a:p>
          <a:p>
            <a:r>
              <a:rPr lang="en-US" sz="1600"/>
              <a:t>Make the images blurry due to more Dpi compression</a:t>
            </a:r>
            <a:endParaRPr lang="en-US" sz="1600"/>
          </a:p>
          <a:p>
            <a:r>
              <a:rPr lang="en-US" sz="1600"/>
              <a:t>Requires resources having prior knowledge of building models in case of  system crash.</a:t>
            </a:r>
            <a:endParaRPr lang="en-US" sz="1600"/>
          </a:p>
          <a:p>
            <a:r>
              <a:rPr lang="en-US" sz="1600"/>
              <a:t>May generate wrong textures in the images which can lead to some other images than original one.</a:t>
            </a:r>
            <a:endParaRPr lang="en-US" sz="1600"/>
          </a:p>
          <a:p>
            <a:r>
              <a:rPr lang="en-US" sz="1600"/>
              <a:t>Some Latency will be present if run in the backend of a live video streaming.</a:t>
            </a:r>
            <a:endParaRPr lang="en-US" sz="1600"/>
          </a:p>
          <a:p>
            <a:r>
              <a:rPr lang="en-US" sz="1600"/>
              <a:t>May over-sharpen the images/videos. </a:t>
            </a:r>
            <a:endParaRPr lang="en-US" sz="1600"/>
          </a:p>
        </p:txBody>
      </p:sp>
      <p:sp>
        <p:nvSpPr>
          <p:cNvPr id="4" name="Slide Number Placeholder 3"/>
          <p:cNvSpPr>
            <a:spLocks noGrp="1"/>
          </p:cNvSpPr>
          <p:nvPr>
            <p:ph type="sldNum" sz="quarter" idx="12"/>
          </p:nvPr>
        </p:nvSpPr>
        <p:spPr/>
        <p:txBody>
          <a:bodyPr/>
          <a:p>
            <a:fld id="{25685EF5-C37B-43F3-8857-C42D11154588}" type="slidenum">
              <a:rPr lang="ru-RU" altLang="ru-RU"/>
            </a:fld>
            <a:endParaRPr lang="ru-RU" altLang="ru-RU"/>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Deliverables</a:t>
            </a:r>
            <a:endParaRPr lang="en-US"/>
          </a:p>
        </p:txBody>
      </p:sp>
      <p:sp>
        <p:nvSpPr>
          <p:cNvPr id="3" name="Content Placeholder 2"/>
          <p:cNvSpPr>
            <a:spLocks noGrp="1"/>
          </p:cNvSpPr>
          <p:nvPr>
            <p:ph idx="1"/>
          </p:nvPr>
        </p:nvSpPr>
        <p:spPr/>
        <p:txBody>
          <a:bodyPr/>
          <a:p>
            <a:r>
              <a:rPr lang="en-US" sz="1600"/>
              <a:t>This can be deployed in mobile scanning applications such as cam-scanner for super resolution of blurry images.</a:t>
            </a:r>
            <a:endParaRPr lang="en-US" sz="1600"/>
          </a:p>
          <a:p>
            <a:r>
              <a:rPr lang="en-US" sz="1600"/>
              <a:t>Can be used for security purposes like security surveillance for monitoring the crime scenes which are not visible by normal cameras.</a:t>
            </a:r>
            <a:endParaRPr lang="en-US" sz="1600"/>
          </a:p>
          <a:p>
            <a:r>
              <a:rPr lang="en-US" sz="1600"/>
              <a:t>Can be used to modify the normal camera videos for clearer footages in night or darker areas, instead of using night-vision cameras.</a:t>
            </a:r>
            <a:endParaRPr lang="en-US" sz="1600"/>
          </a:p>
          <a:p>
            <a:r>
              <a:rPr lang="en-US" sz="1600"/>
              <a:t>This proposal can be used to replace costly optical cameras.</a:t>
            </a:r>
            <a:endParaRPr lang="en-US" sz="1600"/>
          </a:p>
          <a:p>
            <a:r>
              <a:rPr lang="en-US" sz="1600"/>
              <a:t>This can be deployed in military drones for surveillance</a:t>
            </a:r>
            <a:endParaRPr lang="en-US" sz="1600"/>
          </a:p>
          <a:p>
            <a:r>
              <a:rPr lang="en-US" sz="1600"/>
              <a:t>This can also be used in various manufacturing industries for tracking the machines and its complete mechanisms.</a:t>
            </a:r>
            <a:endParaRPr lang="en-US" sz="1600"/>
          </a:p>
          <a:p>
            <a:r>
              <a:rPr lang="en-US" sz="1600"/>
              <a:t>Can be used for studying the high Dpi satellite and underwater images.</a:t>
            </a:r>
            <a:endParaRPr lang="en-US" sz="1600"/>
          </a:p>
        </p:txBody>
      </p:sp>
      <p:sp>
        <p:nvSpPr>
          <p:cNvPr id="4" name="Slide Number Placeholder 3"/>
          <p:cNvSpPr>
            <a:spLocks noGrp="1"/>
          </p:cNvSpPr>
          <p:nvPr>
            <p:ph type="sldNum" sz="quarter" idx="12"/>
          </p:nvPr>
        </p:nvSpPr>
        <p:spPr/>
        <p:txBody>
          <a:bodyPr/>
          <a:p>
            <a:fld id="{25685EF5-C37B-43F3-8857-C42D11154588}" type="slidenum">
              <a:rPr lang="ru-RU" altLang="ru-RU"/>
            </a:fld>
            <a:endParaRPr lang="ru-RU" altLang="ru-RU"/>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a:t>Conclusion</a:t>
            </a:r>
            <a:endParaRPr lang="en-IN" altLang="en-US"/>
          </a:p>
        </p:txBody>
      </p:sp>
      <p:sp>
        <p:nvSpPr>
          <p:cNvPr id="3" name="Content Placeholder 2"/>
          <p:cNvSpPr>
            <a:spLocks noGrp="1"/>
          </p:cNvSpPr>
          <p:nvPr>
            <p:ph idx="1"/>
          </p:nvPr>
        </p:nvSpPr>
        <p:spPr>
          <a:xfrm>
            <a:off x="468630" y="1325245"/>
            <a:ext cx="8207375" cy="2681605"/>
          </a:xfrm>
        </p:spPr>
        <p:txBody>
          <a:bodyPr/>
          <a:p>
            <a:r>
              <a:rPr lang="en-IN" altLang="en-US" sz="1600"/>
              <a:t>In this project we have implemented super resolution of images with the help of Generative Adversarial Networks(GANs). We have gained knowledge related to hyperparameter tuning. We have used hit and trial method for pre-trained model and weights. This proposal is implemented by taking previous research paper into account. This model can be futher improved and optimized for better results.</a:t>
            </a:r>
            <a:endParaRPr lang="en-IN" altLang="en-US" sz="1600"/>
          </a:p>
        </p:txBody>
      </p:sp>
      <p:sp>
        <p:nvSpPr>
          <p:cNvPr id="4" name="Slide Number Placeholder 3"/>
          <p:cNvSpPr>
            <a:spLocks noGrp="1"/>
          </p:cNvSpPr>
          <p:nvPr>
            <p:ph type="sldNum" sz="quarter" idx="12"/>
          </p:nvPr>
        </p:nvSpPr>
        <p:spPr/>
        <p:txBody>
          <a:bodyPr/>
          <a:p>
            <a:fld id="{25685EF5-C37B-43F3-8857-C42D11154588}" type="slidenum">
              <a:rPr lang="ru-RU" altLang="ru-RU"/>
            </a:fld>
            <a:endParaRPr lang="ru-RU" altLang="ru-RU"/>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a:t>References</a:t>
            </a:r>
            <a:endParaRPr lang="en-IN" altLang="en-US"/>
          </a:p>
        </p:txBody>
      </p:sp>
      <p:sp>
        <p:nvSpPr>
          <p:cNvPr id="3" name="Content Placeholder 2"/>
          <p:cNvSpPr>
            <a:spLocks noGrp="1"/>
          </p:cNvSpPr>
          <p:nvPr>
            <p:ph idx="1"/>
          </p:nvPr>
        </p:nvSpPr>
        <p:spPr>
          <a:xfrm>
            <a:off x="468630" y="911225"/>
            <a:ext cx="8207375" cy="3821430"/>
          </a:xfrm>
        </p:spPr>
        <p:txBody>
          <a:bodyPr/>
          <a:p>
            <a:endParaRPr lang="en-IN" altLang="en-US" sz="1000"/>
          </a:p>
          <a:p>
            <a:r>
              <a:rPr lang="en-IN" altLang="en-US" sz="1400"/>
              <a:t>[1] Dinesh Acharya. Towards High Resolution Video Generation with Progressive Growing of Sliced Wasserstein GANs. arXiv:1810.02419v2 [cs.CV] 6 Dec 2018.</a:t>
            </a:r>
            <a:endParaRPr lang="en-IN" altLang="en-US" sz="1400"/>
          </a:p>
          <a:p>
            <a:endParaRPr lang="en-IN" altLang="en-US" sz="1400"/>
          </a:p>
          <a:p>
            <a:r>
              <a:rPr lang="en-IN" altLang="en-US" sz="1400"/>
              <a:t>[2] Boris Kovalenko. Super resolution with Generative Adversarial Networks. SUID 06201315.</a:t>
            </a:r>
            <a:endParaRPr lang="en-IN" altLang="en-US" sz="1400"/>
          </a:p>
          <a:p>
            <a:pPr marL="0" indent="0">
              <a:buNone/>
            </a:pPr>
            <a:r>
              <a:rPr lang="en-IN" altLang="en-US" sz="1400"/>
              <a:t> </a:t>
            </a:r>
            <a:endParaRPr lang="en-IN" altLang="en-US" sz="1400"/>
          </a:p>
          <a:p>
            <a:r>
              <a:rPr lang="en-IN" altLang="en-US" sz="1400"/>
              <a:t>[3] MENGYU CHU, YOU XIE , JONAS MAYER, LAURA LEAL-TAIXÉ, and NILS THUEREY. Learning Temporal Coherence via Self-Supervision for GAN-based Video Generation. arXiv:1811.09393v4 [cs.CV] 21 May 2020.</a:t>
            </a:r>
            <a:endParaRPr lang="en-IN" altLang="en-US" sz="1400"/>
          </a:p>
          <a:p>
            <a:endParaRPr lang="en-IN" altLang="en-US" sz="1400"/>
          </a:p>
          <a:p>
            <a:r>
              <a:rPr lang="en-IN" altLang="en-US" sz="1400"/>
              <a:t>[4] De-An Huang , Vignesh Ramanathan , Dhruv Mahajan, Lorenzo Torresani, Manohar Paluri , Li Fei-Fei , and Juan Carlos Niebles. What Makes a Video a Video: Analyzing Temporal Information in Video Understanding Models and Datasets. 10.1109/CPVR.2018.00769.</a:t>
            </a:r>
            <a:endParaRPr lang="en-IN" altLang="en-US" sz="1400"/>
          </a:p>
          <a:p>
            <a:endParaRPr lang="en-IN" altLang="en-US" sz="1400"/>
          </a:p>
          <a:p>
            <a:r>
              <a:rPr lang="en-IN" altLang="en-US" sz="1400"/>
              <a:t>[5] Leonardo Galteri, Lorenzo Seidenari, Marco Bertini, Tiberio Uricchio, Alberto Del Bimbo. Fast Video Quality Enhancement using GANs. MM ’19, October 21–25, 2019, Nice, France .</a:t>
            </a:r>
            <a:endParaRPr lang="en-IN" altLang="en-US" sz="1400"/>
          </a:p>
        </p:txBody>
      </p:sp>
      <p:sp>
        <p:nvSpPr>
          <p:cNvPr id="4" name="Slide Number Placeholder 3"/>
          <p:cNvSpPr>
            <a:spLocks noGrp="1"/>
          </p:cNvSpPr>
          <p:nvPr>
            <p:ph type="sldNum" sz="quarter" idx="12"/>
          </p:nvPr>
        </p:nvSpPr>
        <p:spPr/>
        <p:txBody>
          <a:bodyPr/>
          <a:p>
            <a:fld id="{25685EF5-C37B-43F3-8857-C42D11154588}" type="slidenum">
              <a:rPr lang="ru-RU" altLang="ru-RU"/>
            </a:fld>
            <a:endParaRPr lang="ru-RU" altLang="ru-RU"/>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392430" y="1833245"/>
            <a:ext cx="8522970" cy="3228975"/>
          </a:xfrm>
        </p:spPr>
        <p:txBody>
          <a:bodyPr/>
          <a:p>
            <a:pPr marL="0" indent="0" algn="ctr">
              <a:buNone/>
            </a:pPr>
            <a:r>
              <a:rPr lang="en-IN" altLang="en-US"/>
              <a:t>THANK YOU</a:t>
            </a:r>
            <a:endParaRPr lang="en-IN" altLang="en-US"/>
          </a:p>
        </p:txBody>
      </p:sp>
      <p:sp>
        <p:nvSpPr>
          <p:cNvPr id="5" name="Slide Number Placeholder 4"/>
          <p:cNvSpPr>
            <a:spLocks noGrp="1"/>
          </p:cNvSpPr>
          <p:nvPr>
            <p:ph type="sldNum" sz="quarter" idx="12"/>
          </p:nvPr>
        </p:nvSpPr>
        <p:spPr/>
        <p:txBody>
          <a:bodyPr/>
          <a:p>
            <a:fld id="{9C61F626-DD1C-4D90-8B2E-145FAE15B369}" type="slidenum">
              <a:rPr lang="ru-RU" altLang="ru-RU"/>
            </a:fld>
            <a:endParaRPr lang="ru-RU" altLang="ru-RU"/>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pPr algn="ctr"/>
            <a:r>
              <a:rPr lang="en-IN" altLang="en-US"/>
              <a:t>Introduction</a:t>
            </a:r>
            <a:endParaRPr lang="en-IN" altLang="en-US"/>
          </a:p>
        </p:txBody>
      </p:sp>
      <p:sp>
        <p:nvSpPr>
          <p:cNvPr id="3" name="Content Placeholder 2"/>
          <p:cNvSpPr>
            <a:spLocks noGrp="1"/>
          </p:cNvSpPr>
          <p:nvPr>
            <p:ph sz="half" idx="1"/>
          </p:nvPr>
        </p:nvSpPr>
        <p:spPr>
          <a:xfrm>
            <a:off x="468630" y="906780"/>
            <a:ext cx="8417560" cy="2147570"/>
          </a:xfrm>
        </p:spPr>
        <p:txBody>
          <a:bodyPr/>
          <a:p>
            <a:r>
              <a:rPr lang="en-IN" altLang="en-US" sz="1800"/>
              <a:t>So in order to overcome this, researchers have come up with an AI solution, which can regenerate the blurred/distorted images.</a:t>
            </a:r>
            <a:endParaRPr lang="en-IN" altLang="en-US" sz="1800"/>
          </a:p>
          <a:p>
            <a:r>
              <a:rPr lang="en-IN" altLang="en-US" sz="1800"/>
              <a:t>They proposed </a:t>
            </a:r>
            <a:r>
              <a:rPr lang="en-IN" altLang="en-US" sz="1800">
                <a:solidFill>
                  <a:srgbClr val="FF0000"/>
                </a:solidFill>
              </a:rPr>
              <a:t>Generative Adversiaral Networks. </a:t>
            </a:r>
            <a:endParaRPr lang="en-IN" altLang="en-US" sz="1800">
              <a:solidFill>
                <a:srgbClr val="FF0000"/>
              </a:solidFill>
            </a:endParaRPr>
          </a:p>
          <a:p>
            <a:r>
              <a:rPr lang="en-IN" altLang="en-US" sz="1800">
                <a:solidFill>
                  <a:schemeClr val="bg1"/>
                </a:solidFill>
              </a:rPr>
              <a:t>As the name suggests it is a </a:t>
            </a:r>
            <a:r>
              <a:rPr lang="en-IN" altLang="en-US" sz="1800">
                <a:solidFill>
                  <a:srgbClr val="FF0000"/>
                </a:solidFill>
              </a:rPr>
              <a:t>Deep learning framework which can regenerate   images similar to that of the given one.  </a:t>
            </a:r>
            <a:endParaRPr lang="en-IN" altLang="en-US" sz="1800">
              <a:solidFill>
                <a:schemeClr val="bg1"/>
              </a:solidFill>
            </a:endParaRPr>
          </a:p>
          <a:p>
            <a:r>
              <a:rPr lang="en-IN" altLang="en-US" sz="1800">
                <a:solidFill>
                  <a:schemeClr val="bg1"/>
                </a:solidFill>
              </a:rPr>
              <a:t>GANs have also proven useful for Supervised and Reinforcement learning.</a:t>
            </a:r>
            <a:endParaRPr lang="en-IN" altLang="en-US" sz="1800">
              <a:solidFill>
                <a:schemeClr val="bg1"/>
              </a:solidFill>
            </a:endParaRPr>
          </a:p>
        </p:txBody>
      </p:sp>
      <p:sp>
        <p:nvSpPr>
          <p:cNvPr id="4" name="Slide Number Placeholder 3"/>
          <p:cNvSpPr>
            <a:spLocks noGrp="1"/>
          </p:cNvSpPr>
          <p:nvPr>
            <p:ph type="sldNum" sz="quarter" idx="12"/>
          </p:nvPr>
        </p:nvSpPr>
        <p:spPr/>
        <p:txBody>
          <a:bodyPr/>
          <a:p>
            <a:fld id="{25685EF5-C37B-43F3-8857-C42D11154588}" type="slidenum">
              <a:rPr lang="ru-RU" altLang="ru-RU"/>
            </a:fld>
            <a:endParaRPr lang="ru-RU" altLang="ru-RU"/>
          </a:p>
        </p:txBody>
      </p:sp>
      <p:pic>
        <p:nvPicPr>
          <p:cNvPr id="5" name="Content Placeholder 4"/>
          <p:cNvPicPr>
            <a:picLocks noChangeAspect="1"/>
          </p:cNvPicPr>
          <p:nvPr>
            <p:ph sz="half" idx="2"/>
          </p:nvPr>
        </p:nvPicPr>
        <p:blipFill>
          <a:blip r:embed="rId1"/>
          <a:stretch>
            <a:fillRect/>
          </a:stretch>
        </p:blipFill>
        <p:spPr>
          <a:xfrm>
            <a:off x="1405890" y="3001645"/>
            <a:ext cx="6331585" cy="1672590"/>
          </a:xfrm>
          <a:prstGeom prst="rect">
            <a:avLst/>
          </a:prstGeom>
        </p:spPr>
      </p:pic>
      <p:sp>
        <p:nvSpPr>
          <p:cNvPr id="8" name="Text Box 7"/>
          <p:cNvSpPr txBox="1"/>
          <p:nvPr/>
        </p:nvSpPr>
        <p:spPr>
          <a:xfrm>
            <a:off x="3709353" y="4732655"/>
            <a:ext cx="1440180" cy="368300"/>
          </a:xfrm>
          <a:prstGeom prst="rect">
            <a:avLst/>
          </a:prstGeom>
          <a:noFill/>
        </p:spPr>
        <p:txBody>
          <a:bodyPr wrap="none" rtlCol="0">
            <a:spAutoFit/>
          </a:bodyPr>
          <a:p>
            <a:pPr algn="ctr"/>
            <a:r>
              <a:rPr lang="en-IN" altLang="en-US" sz="1800" b="0" u="sng">
                <a:solidFill>
                  <a:schemeClr val="bg1"/>
                </a:solidFill>
                <a:effectLst>
                  <a:outerShdw blurRad="38100" dist="25400" dir="5400000" algn="ctr" rotWithShape="0">
                    <a:srgbClr val="6E747A">
                      <a:alpha val="43000"/>
                    </a:srgbClr>
                  </a:outerShdw>
                </a:effectLst>
                <a:sym typeface="+mn-ea"/>
              </a:rPr>
              <a:t>Architecture</a:t>
            </a:r>
            <a:endParaRPr lang="en-IN" altLang="en-US" sz="1800" b="0" u="sng">
              <a:solidFill>
                <a:schemeClr val="bg1"/>
              </a:solidFill>
              <a:effectLst>
                <a:outerShdw blurRad="38100" dist="25400" dir="5400000" algn="ctr" rotWithShape="0">
                  <a:srgbClr val="6E747A">
                    <a:alpha val="43000"/>
                  </a:srgbClr>
                </a:outerShdw>
              </a:effectLst>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a:t>About the proposal</a:t>
            </a:r>
            <a:endParaRPr lang="en-IN" altLang="en-US"/>
          </a:p>
        </p:txBody>
      </p:sp>
      <p:sp>
        <p:nvSpPr>
          <p:cNvPr id="3" name="Content Placeholder 2"/>
          <p:cNvSpPr>
            <a:spLocks noGrp="1"/>
          </p:cNvSpPr>
          <p:nvPr>
            <p:ph sz="half" idx="1"/>
          </p:nvPr>
        </p:nvSpPr>
        <p:spPr>
          <a:xfrm>
            <a:off x="468630" y="1222375"/>
            <a:ext cx="8417560" cy="3510280"/>
          </a:xfrm>
        </p:spPr>
        <p:txBody>
          <a:bodyPr/>
          <a:p>
            <a:r>
              <a:rPr lang="en-IN" altLang="en-US" sz="1800"/>
              <a:t>In this proposal we aim to create super-resolution images and videos from the blurred low end images/videos.</a:t>
            </a:r>
            <a:endParaRPr lang="en-IN" altLang="en-US" sz="1800"/>
          </a:p>
          <a:p>
            <a:r>
              <a:rPr lang="en-IN" altLang="en-US" sz="1800"/>
              <a:t>The high Dpi images such as satellite images and long range images which cannot be distinguished by human eyes can also be viewed clearly with the help of this AI based approach.</a:t>
            </a:r>
            <a:endParaRPr lang="en-IN" altLang="en-US" sz="1800"/>
          </a:p>
          <a:p>
            <a:r>
              <a:rPr lang="en-IN" altLang="en-US" sz="1800"/>
              <a:t>In this approach the ditorted images/videos are fed through neural networks inorder to get super resolution images.</a:t>
            </a:r>
            <a:endParaRPr lang="en-IN" altLang="en-US" sz="1800"/>
          </a:p>
          <a:p>
            <a:r>
              <a:rPr lang="en-IN" altLang="en-US" sz="1800"/>
              <a:t>This proposal is then further extended to creation of fast video streaming even in low bandwidth of internet, by applying the SRGAN in the backend to get a regenerated super resolution video streaming.</a:t>
            </a:r>
            <a:endParaRPr lang="en-IN" altLang="en-US" sz="1800"/>
          </a:p>
        </p:txBody>
      </p:sp>
      <p:sp>
        <p:nvSpPr>
          <p:cNvPr id="5" name="Slide Number Placeholder 4"/>
          <p:cNvSpPr>
            <a:spLocks noGrp="1"/>
          </p:cNvSpPr>
          <p:nvPr>
            <p:ph type="sldNum" sz="quarter" idx="12"/>
          </p:nvPr>
        </p:nvSpPr>
        <p:spPr/>
        <p:txBody>
          <a:bodyPr/>
          <a:p>
            <a:fld id="{9C61F626-DD1C-4D90-8B2E-145FAE15B369}" type="slidenum">
              <a:rPr lang="ru-RU" altLang="ru-RU"/>
            </a:fld>
            <a:endParaRPr lang="ru-RU" altLang="ru-RU"/>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68630" y="123825"/>
            <a:ext cx="8207375" cy="673100"/>
          </a:xfrm>
        </p:spPr>
        <p:txBody>
          <a:bodyPr/>
          <a:p>
            <a:pPr algn="ctr"/>
            <a:r>
              <a:rPr lang="en-IN" altLang="en-US"/>
              <a:t>About the proposal</a:t>
            </a:r>
            <a:endParaRPr lang="en-IN" altLang="en-US"/>
          </a:p>
        </p:txBody>
      </p:sp>
      <p:sp>
        <p:nvSpPr>
          <p:cNvPr id="3" name="Content Placeholder 2"/>
          <p:cNvSpPr>
            <a:spLocks noGrp="1"/>
          </p:cNvSpPr>
          <p:nvPr>
            <p:ph sz="half" idx="1"/>
          </p:nvPr>
        </p:nvSpPr>
        <p:spPr>
          <a:xfrm>
            <a:off x="407670" y="796925"/>
            <a:ext cx="8507730" cy="2590800"/>
          </a:xfrm>
        </p:spPr>
        <p:txBody>
          <a:bodyPr/>
          <a:p>
            <a:pPr marL="0" indent="0">
              <a:buNone/>
            </a:pPr>
            <a:r>
              <a:rPr lang="en-IN" altLang="en-US" sz="2000"/>
              <a:t>While training, the high resolution(HR) images are downsampled to low resolution(LR) images and then upsampled to super resolution(SR) images when passed through generator and then we use the discriminator to distinguish the HR images and backpropagate the GAN loss to train the generator and discriminator further, until the discriminator gets fooled by the generator and is unable to distinguish between the original and the generated image.</a:t>
            </a:r>
            <a:endParaRPr lang="en-IN" altLang="en-US" sz="2000"/>
          </a:p>
        </p:txBody>
      </p:sp>
      <p:sp>
        <p:nvSpPr>
          <p:cNvPr id="5" name="Slide Number Placeholder 4"/>
          <p:cNvSpPr>
            <a:spLocks noGrp="1"/>
          </p:cNvSpPr>
          <p:nvPr>
            <p:ph type="sldNum" sz="quarter" idx="12"/>
          </p:nvPr>
        </p:nvSpPr>
        <p:spPr/>
        <p:txBody>
          <a:bodyPr/>
          <a:p>
            <a:fld id="{9C61F626-DD1C-4D90-8B2E-145FAE15B369}" type="slidenum">
              <a:rPr lang="ru-RU" altLang="ru-RU"/>
            </a:fld>
            <a:endParaRPr lang="ru-RU" altLang="ru-RU"/>
          </a:p>
        </p:txBody>
      </p:sp>
      <p:sp>
        <p:nvSpPr>
          <p:cNvPr id="7" name="Rounded Rectangle 6"/>
          <p:cNvSpPr/>
          <p:nvPr/>
        </p:nvSpPr>
        <p:spPr>
          <a:xfrm>
            <a:off x="1545590" y="4083050"/>
            <a:ext cx="1310005" cy="36703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ru-RU" sz="1400" b="1" i="0" u="none" strike="noStrike" cap="none" normalizeH="0" baseline="0" smtClean="0">
                <a:ln>
                  <a:noFill/>
                </a:ln>
                <a:solidFill>
                  <a:schemeClr val="tx1"/>
                </a:solidFill>
                <a:effectLst/>
                <a:latin typeface="Georgia" panose="02040502050405020303" pitchFamily="18" charset="0"/>
              </a:rPr>
              <a:t>Generator</a:t>
            </a:r>
            <a:endParaRPr kumimoji="0" lang="en-IN" altLang="ru-RU" sz="1400" b="1" i="0" u="none" strike="noStrike" cap="none" normalizeH="0" baseline="0" smtClean="0">
              <a:ln>
                <a:noFill/>
              </a:ln>
              <a:solidFill>
                <a:schemeClr val="tx1"/>
              </a:solidFill>
              <a:effectLst/>
              <a:latin typeface="Georgia" panose="02040502050405020303" pitchFamily="18" charset="0"/>
            </a:endParaRPr>
          </a:p>
        </p:txBody>
      </p:sp>
      <p:sp>
        <p:nvSpPr>
          <p:cNvPr id="8" name="Rounded Rectangle 7"/>
          <p:cNvSpPr/>
          <p:nvPr/>
        </p:nvSpPr>
        <p:spPr>
          <a:xfrm>
            <a:off x="4818380" y="3988435"/>
            <a:ext cx="1537335" cy="3937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ru-RU" sz="1400" b="1" i="0" u="none" strike="noStrike" cap="none" normalizeH="0" baseline="0" smtClean="0">
                <a:ln>
                  <a:noFill/>
                </a:ln>
                <a:solidFill>
                  <a:schemeClr val="tx1"/>
                </a:solidFill>
                <a:effectLst/>
                <a:latin typeface="Georgia" panose="02040502050405020303" pitchFamily="18" charset="0"/>
              </a:rPr>
              <a:t>Discriminator</a:t>
            </a:r>
            <a:endParaRPr kumimoji="0" lang="en-IN" altLang="ru-RU" sz="1400" b="1" i="0" u="none" strike="noStrike" cap="none" normalizeH="0" baseline="0" smtClean="0">
              <a:ln>
                <a:noFill/>
              </a:ln>
              <a:solidFill>
                <a:schemeClr val="tx1"/>
              </a:solidFill>
              <a:effectLst/>
              <a:latin typeface="Georgia" panose="02040502050405020303" pitchFamily="18" charset="0"/>
            </a:endParaRPr>
          </a:p>
        </p:txBody>
      </p:sp>
      <p:sp>
        <p:nvSpPr>
          <p:cNvPr id="10" name="Rectangles 9"/>
          <p:cNvSpPr/>
          <p:nvPr/>
        </p:nvSpPr>
        <p:spPr>
          <a:xfrm>
            <a:off x="7158990" y="4028440"/>
            <a:ext cx="1059815" cy="31432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ru-RU" sz="1400" b="1" i="0" u="none" strike="noStrike" cap="none" normalizeH="0" baseline="0" smtClean="0">
                <a:ln>
                  <a:noFill/>
                </a:ln>
                <a:solidFill>
                  <a:schemeClr val="tx1"/>
                </a:solidFill>
                <a:effectLst/>
                <a:latin typeface="Georgia" panose="02040502050405020303" pitchFamily="18" charset="0"/>
              </a:rPr>
              <a:t>GAN loss</a:t>
            </a:r>
            <a:endParaRPr kumimoji="0" lang="en-IN" altLang="ru-RU" sz="1400" b="1" i="0" u="none" strike="noStrike" cap="none" normalizeH="0" baseline="0" smtClean="0">
              <a:ln>
                <a:noFill/>
              </a:ln>
              <a:solidFill>
                <a:schemeClr val="tx1"/>
              </a:solidFill>
              <a:effectLst/>
              <a:latin typeface="Georgia" panose="02040502050405020303" pitchFamily="18" charset="0"/>
            </a:endParaRPr>
          </a:p>
        </p:txBody>
      </p:sp>
      <p:cxnSp>
        <p:nvCxnSpPr>
          <p:cNvPr id="11" name="Straight Arrow Connector 10"/>
          <p:cNvCxnSpPr/>
          <p:nvPr/>
        </p:nvCxnSpPr>
        <p:spPr>
          <a:xfrm flipV="1">
            <a:off x="600075" y="4305300"/>
            <a:ext cx="945515" cy="5715"/>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1864995" y="3585210"/>
            <a:ext cx="1507490" cy="635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a:stCxn id="7" idx="3"/>
          </p:cNvCxnSpPr>
          <p:nvPr/>
        </p:nvCxnSpPr>
        <p:spPr>
          <a:xfrm>
            <a:off x="2855595" y="4266565"/>
            <a:ext cx="516890" cy="19685"/>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16" name="Flowchart: Connector 15"/>
          <p:cNvSpPr/>
          <p:nvPr/>
        </p:nvSpPr>
        <p:spPr>
          <a:xfrm>
            <a:off x="3372485" y="3514090"/>
            <a:ext cx="76200" cy="148590"/>
          </a:xfrm>
          <a:prstGeom prst="flowChartConnector">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ru-RU" altLang="ru-RU" sz="1800" b="1" i="0" u="none" strike="noStrike" cap="none" normalizeH="0" baseline="0" smtClean="0">
              <a:ln>
                <a:noFill/>
              </a:ln>
              <a:solidFill>
                <a:schemeClr val="tx1"/>
              </a:solidFill>
              <a:effectLst/>
              <a:latin typeface="Georgia" panose="02040502050405020303" pitchFamily="18" charset="0"/>
            </a:endParaRPr>
          </a:p>
        </p:txBody>
      </p:sp>
      <p:sp>
        <p:nvSpPr>
          <p:cNvPr id="17" name="Flowchart: Connector 16"/>
          <p:cNvSpPr/>
          <p:nvPr/>
        </p:nvSpPr>
        <p:spPr>
          <a:xfrm>
            <a:off x="3372485" y="4233545"/>
            <a:ext cx="76200" cy="148590"/>
          </a:xfrm>
          <a:prstGeom prst="flowChartConnector">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ru-RU" altLang="ru-RU" sz="1800" b="1" i="0" u="none" strike="noStrike" cap="none" normalizeH="0" baseline="0" smtClean="0">
              <a:ln>
                <a:noFill/>
              </a:ln>
              <a:solidFill>
                <a:schemeClr val="tx1"/>
              </a:solidFill>
              <a:effectLst/>
              <a:latin typeface="Georgia" panose="02040502050405020303" pitchFamily="18" charset="0"/>
            </a:endParaRPr>
          </a:p>
        </p:txBody>
      </p:sp>
      <p:sp>
        <p:nvSpPr>
          <p:cNvPr id="18" name="Flowchart: Connector 17"/>
          <p:cNvSpPr/>
          <p:nvPr/>
        </p:nvSpPr>
        <p:spPr>
          <a:xfrm>
            <a:off x="3810635" y="3926840"/>
            <a:ext cx="76200" cy="148590"/>
          </a:xfrm>
          <a:prstGeom prst="flowChartConnector">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ru-RU" altLang="ru-RU" sz="1800" b="1" i="0" u="none" strike="noStrike" cap="none" normalizeH="0" baseline="0" smtClean="0">
              <a:ln>
                <a:noFill/>
              </a:ln>
              <a:solidFill>
                <a:schemeClr val="tx1"/>
              </a:solidFill>
              <a:effectLst/>
              <a:latin typeface="Georgia" panose="02040502050405020303" pitchFamily="18" charset="0"/>
            </a:endParaRPr>
          </a:p>
        </p:txBody>
      </p:sp>
      <p:cxnSp>
        <p:nvCxnSpPr>
          <p:cNvPr id="20" name="Elbow Connector 19"/>
          <p:cNvCxnSpPr>
            <a:stCxn id="18" idx="6"/>
          </p:cNvCxnSpPr>
          <p:nvPr/>
        </p:nvCxnSpPr>
        <p:spPr>
          <a:xfrm>
            <a:off x="3886835" y="4001135"/>
            <a:ext cx="931545" cy="179705"/>
          </a:xfrm>
          <a:prstGeom prst="bentConnector3">
            <a:avLst>
              <a:gd name="adj1" fmla="val 50034"/>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1" name="Elbow Connector 20"/>
          <p:cNvCxnSpPr>
            <a:stCxn id="17" idx="6"/>
            <a:endCxn id="18" idx="3"/>
          </p:cNvCxnSpPr>
          <p:nvPr/>
        </p:nvCxnSpPr>
        <p:spPr>
          <a:xfrm flipV="1">
            <a:off x="3448685" y="4053840"/>
            <a:ext cx="373380" cy="254000"/>
          </a:xfrm>
          <a:prstGeom prst="bentConnector2">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p:nvPr/>
        </p:nvCxnSpPr>
        <p:spPr>
          <a:xfrm>
            <a:off x="6355715" y="4179570"/>
            <a:ext cx="834390" cy="1270"/>
          </a:xfrm>
          <a:prstGeom prst="straightConnector1">
            <a:avLst/>
          </a:prstGeom>
          <a:ln>
            <a:solidFill>
              <a:schemeClr val="accent1"/>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23" name="Rectangles 22"/>
          <p:cNvSpPr/>
          <p:nvPr/>
        </p:nvSpPr>
        <p:spPr>
          <a:xfrm>
            <a:off x="655320" y="3988435"/>
            <a:ext cx="583565" cy="275590"/>
          </a:xfrm>
          <a:prstGeom prst="rect">
            <a:avLst/>
          </a:prstGeom>
          <a:noFill/>
          <a:ln>
            <a:noFill/>
          </a:ln>
        </p:spPr>
        <p:txBody>
          <a:bodyPr wrap="square" rtlCol="0" anchor="t">
            <a:spAutoFit/>
          </a:bodyPr>
          <a:p>
            <a:pPr algn="ctr"/>
            <a:r>
              <a:rPr lang="en-IN" altLang="en-US" sz="1200">
                <a:ln w="6600">
                  <a:solidFill>
                    <a:schemeClr val="accent2"/>
                  </a:solidFill>
                  <a:prstDash val="solid"/>
                </a:ln>
                <a:solidFill>
                  <a:srgbClr val="FFFFFF"/>
                </a:solidFill>
                <a:effectLst>
                  <a:outerShdw dist="38100" dir="2700000" algn="tl" rotWithShape="0">
                    <a:schemeClr val="accent2"/>
                  </a:outerShdw>
                </a:effectLst>
              </a:rPr>
              <a:t>LR</a:t>
            </a:r>
            <a:endParaRPr lang="en-IN" altLang="en-US" sz="1200">
              <a:ln w="6600">
                <a:solidFill>
                  <a:schemeClr val="accent2"/>
                </a:solidFill>
                <a:prstDash val="solid"/>
              </a:ln>
              <a:solidFill>
                <a:srgbClr val="FFFFFF"/>
              </a:solidFill>
              <a:effectLst>
                <a:outerShdw dist="38100" dir="2700000" algn="tl" rotWithShape="0">
                  <a:schemeClr val="accent2"/>
                </a:outerShdw>
              </a:effectLst>
            </a:endParaRPr>
          </a:p>
        </p:txBody>
      </p:sp>
      <p:sp>
        <p:nvSpPr>
          <p:cNvPr id="26" name="Rectangles 25"/>
          <p:cNvSpPr/>
          <p:nvPr/>
        </p:nvSpPr>
        <p:spPr>
          <a:xfrm>
            <a:off x="1238885" y="3387090"/>
            <a:ext cx="530225" cy="275590"/>
          </a:xfrm>
          <a:prstGeom prst="rect">
            <a:avLst/>
          </a:prstGeom>
          <a:noFill/>
          <a:ln>
            <a:noFill/>
          </a:ln>
        </p:spPr>
        <p:txBody>
          <a:bodyPr wrap="square" rtlCol="0" anchor="t">
            <a:spAutoFit/>
          </a:bodyPr>
          <a:p>
            <a:pPr algn="ctr"/>
            <a:r>
              <a:rPr lang="en-IN" altLang="en-US" sz="1200">
                <a:ln w="6600">
                  <a:solidFill>
                    <a:schemeClr val="accent2"/>
                  </a:solidFill>
                  <a:prstDash val="solid"/>
                </a:ln>
                <a:solidFill>
                  <a:srgbClr val="FFFFFF"/>
                </a:solidFill>
                <a:effectLst>
                  <a:outerShdw dist="38100" dir="2700000" algn="tl" rotWithShape="0">
                    <a:schemeClr val="accent2"/>
                  </a:outerShdw>
                </a:effectLst>
              </a:rPr>
              <a:t>HR</a:t>
            </a:r>
            <a:endParaRPr lang="en-IN" altLang="en-US" sz="1200">
              <a:ln w="6600">
                <a:solidFill>
                  <a:schemeClr val="accent2"/>
                </a:solidFill>
                <a:prstDash val="solid"/>
              </a:ln>
              <a:solidFill>
                <a:srgbClr val="FFFFFF"/>
              </a:solidFill>
              <a:effectLst>
                <a:outerShdw dist="38100" dir="2700000" algn="tl" rotWithShape="0">
                  <a:schemeClr val="accent2"/>
                </a:outerShdw>
              </a:effectLst>
            </a:endParaRPr>
          </a:p>
        </p:txBody>
      </p:sp>
      <p:sp>
        <p:nvSpPr>
          <p:cNvPr id="27" name="Rectangles 26"/>
          <p:cNvSpPr/>
          <p:nvPr/>
        </p:nvSpPr>
        <p:spPr>
          <a:xfrm>
            <a:off x="3205798" y="4457065"/>
            <a:ext cx="408940" cy="275590"/>
          </a:xfrm>
          <a:prstGeom prst="rect">
            <a:avLst/>
          </a:prstGeom>
          <a:noFill/>
          <a:ln>
            <a:noFill/>
          </a:ln>
        </p:spPr>
        <p:txBody>
          <a:bodyPr wrap="square" rtlCol="0" anchor="t">
            <a:spAutoFit/>
          </a:bodyPr>
          <a:p>
            <a:pPr algn="ctr"/>
            <a:r>
              <a:rPr lang="en-IN" altLang="en-US" sz="1200">
                <a:ln w="6600">
                  <a:solidFill>
                    <a:schemeClr val="accent2"/>
                  </a:solidFill>
                  <a:prstDash val="solid"/>
                </a:ln>
                <a:solidFill>
                  <a:srgbClr val="FFFFFF"/>
                </a:solidFill>
                <a:effectLst>
                  <a:outerShdw dist="38100" dir="2700000" algn="tl" rotWithShape="0">
                    <a:schemeClr val="accent2"/>
                  </a:outerShdw>
                </a:effectLst>
              </a:rPr>
              <a:t>SR</a:t>
            </a:r>
            <a:endParaRPr lang="en-IN" altLang="en-US" sz="1200">
              <a:ln w="6600">
                <a:solidFill>
                  <a:schemeClr val="accent2"/>
                </a:solidFill>
                <a:prstDash val="solid"/>
              </a:ln>
              <a:solidFill>
                <a:srgbClr val="FFFFFF"/>
              </a:solidFill>
              <a:effectLst>
                <a:outerShdw dist="38100" dir="2700000" algn="tl" rotWithShape="0">
                  <a:schemeClr val="accent2"/>
                </a:outerShdw>
              </a:effectLst>
            </a:endParaRPr>
          </a:p>
        </p:txBody>
      </p:sp>
      <p:sp>
        <p:nvSpPr>
          <p:cNvPr id="28" name="Rectangles 27"/>
          <p:cNvSpPr/>
          <p:nvPr/>
        </p:nvSpPr>
        <p:spPr>
          <a:xfrm>
            <a:off x="3614738" y="3591560"/>
            <a:ext cx="408940" cy="275590"/>
          </a:xfrm>
          <a:prstGeom prst="rect">
            <a:avLst/>
          </a:prstGeom>
          <a:noFill/>
          <a:ln>
            <a:noFill/>
          </a:ln>
        </p:spPr>
        <p:txBody>
          <a:bodyPr wrap="square" rtlCol="0" anchor="t">
            <a:spAutoFit/>
          </a:bodyPr>
          <a:p>
            <a:pPr algn="ctr"/>
            <a:r>
              <a:rPr lang="en-IN" altLang="en-US" sz="1200">
                <a:ln w="6600">
                  <a:solidFill>
                    <a:schemeClr val="accent2"/>
                  </a:solidFill>
                  <a:prstDash val="solid"/>
                </a:ln>
                <a:solidFill>
                  <a:srgbClr val="FFFFFF"/>
                </a:solidFill>
                <a:effectLst>
                  <a:outerShdw dist="38100" dir="2700000" algn="tl" rotWithShape="0">
                    <a:schemeClr val="accent2"/>
                  </a:outerShdw>
                </a:effectLst>
              </a:rPr>
              <a:t>X</a:t>
            </a:r>
            <a:endParaRPr lang="en-IN" altLang="en-US" sz="1200">
              <a:ln w="6600">
                <a:solidFill>
                  <a:schemeClr val="accent2"/>
                </a:solidFill>
                <a:prstDash val="solid"/>
              </a:ln>
              <a:solidFill>
                <a:srgbClr val="FFFFFF"/>
              </a:solidFill>
              <a:effectLst>
                <a:outerShdw dist="38100" dir="2700000" algn="tl" rotWithShape="0">
                  <a:schemeClr val="accent2"/>
                </a:outerShdw>
              </a:effectLst>
            </a:endParaRPr>
          </a:p>
        </p:txBody>
      </p:sp>
      <p:sp>
        <p:nvSpPr>
          <p:cNvPr id="29" name="Rectangles 28"/>
          <p:cNvSpPr/>
          <p:nvPr/>
        </p:nvSpPr>
        <p:spPr>
          <a:xfrm>
            <a:off x="6404610" y="3867150"/>
            <a:ext cx="850900" cy="275590"/>
          </a:xfrm>
          <a:prstGeom prst="rect">
            <a:avLst/>
          </a:prstGeom>
          <a:noFill/>
          <a:ln>
            <a:noFill/>
          </a:ln>
        </p:spPr>
        <p:txBody>
          <a:bodyPr wrap="square" rtlCol="0" anchor="t">
            <a:spAutoFit/>
          </a:bodyPr>
          <a:p>
            <a:pPr algn="ctr"/>
            <a:r>
              <a:rPr lang="en-IN" altLang="en-US" sz="1200">
                <a:ln w="6600">
                  <a:solidFill>
                    <a:schemeClr val="accent2"/>
                  </a:solidFill>
                  <a:prstDash val="solid"/>
                </a:ln>
                <a:solidFill>
                  <a:srgbClr val="FFFFFF"/>
                </a:solidFill>
                <a:effectLst>
                  <a:outerShdw dist="38100" dir="2700000" algn="tl" rotWithShape="0">
                    <a:schemeClr val="accent2"/>
                  </a:outerShdw>
                </a:effectLst>
              </a:rPr>
              <a:t>D(X)</a:t>
            </a:r>
            <a:endParaRPr lang="en-IN" altLang="en-US" sz="1200">
              <a:ln w="6600">
                <a:solidFill>
                  <a:schemeClr val="accent2"/>
                </a:solidFill>
                <a:prstDash val="solid"/>
              </a:ln>
              <a:solidFill>
                <a:srgbClr val="FFFFFF"/>
              </a:solidFill>
              <a:effectLst>
                <a:outerShdw dist="38100" dir="2700000" algn="tl" rotWithShape="0">
                  <a:schemeClr val="accent2"/>
                </a:outerShdw>
              </a:effectLst>
            </a:endParaRPr>
          </a:p>
        </p:txBody>
      </p:sp>
      <p:graphicFrame>
        <p:nvGraphicFramePr>
          <p:cNvPr id="31" name="Object 30">
            <a:hlinkClick r:id="" action="ppaction://ole?verb="/>
          </p:cNvPr>
          <p:cNvGraphicFramePr>
            <a:graphicFrameLocks noChangeAspect="1"/>
          </p:cNvGraphicFramePr>
          <p:nvPr/>
        </p:nvGraphicFramePr>
        <p:xfrm>
          <a:off x="4114800" y="2464435"/>
          <a:ext cx="914400" cy="215900"/>
        </p:xfrm>
        <a:graphic>
          <a:graphicData uri="http://schemas.openxmlformats.org/presentationml/2006/ole">
            <mc:AlternateContent xmlns:mc="http://schemas.openxmlformats.org/markup-compatibility/2006">
              <mc:Choice xmlns:v="urn:schemas-microsoft-com:vml" Requires="v">
                <p:oleObj spid="_x0000_s1026" name="" r:id="rId1" imgW="914400" imgH="215900" progId="Equation.KSEE3">
                  <p:embed/>
                </p:oleObj>
              </mc:Choice>
              <mc:Fallback>
                <p:oleObj name="" r:id="rId1" imgW="914400" imgH="215900" progId="Equation.KSEE3">
                  <p:embed/>
                  <p:pic>
                    <p:nvPicPr>
                      <p:cNvPr id="0" name="Picture 1025"/>
                      <p:cNvPicPr/>
                      <p:nvPr/>
                    </p:nvPicPr>
                    <p:blipFill>
                      <a:blip r:embed="rId2"/>
                      <a:stretch>
                        <a:fillRect/>
                      </a:stretch>
                    </p:blipFill>
                    <p:spPr>
                      <a:xfrm>
                        <a:off x="4114800" y="2464435"/>
                        <a:ext cx="914400" cy="215900"/>
                      </a:xfrm>
                      <a:prstGeom prst="rect">
                        <a:avLst/>
                      </a:prstGeom>
                    </p:spPr>
                  </p:pic>
                </p:oleObj>
              </mc:Fallback>
            </mc:AlternateContent>
          </a:graphicData>
        </a:graphic>
      </p:graphicFrame>
      <p:cxnSp>
        <p:nvCxnSpPr>
          <p:cNvPr id="33" name="Elbow Connector 32"/>
          <p:cNvCxnSpPr>
            <a:stCxn id="7" idx="2"/>
          </p:cNvCxnSpPr>
          <p:nvPr/>
        </p:nvCxnSpPr>
        <p:spPr>
          <a:xfrm rot="5400000" flipV="1">
            <a:off x="5297170" y="1353185"/>
            <a:ext cx="282575" cy="6475095"/>
          </a:xfrm>
          <a:prstGeom prst="bentConnector2">
            <a:avLst/>
          </a:prstGeom>
          <a:ln>
            <a:prstDash val="dash"/>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34" name="Elbow Connector 33"/>
          <p:cNvCxnSpPr/>
          <p:nvPr/>
        </p:nvCxnSpPr>
        <p:spPr>
          <a:xfrm rot="5400000">
            <a:off x="8062595" y="4120515"/>
            <a:ext cx="1226185" cy="3175"/>
          </a:xfrm>
          <a:prstGeom prst="bentConnector3">
            <a:avLst>
              <a:gd name="adj1" fmla="val 50000"/>
            </a:avLst>
          </a:prstGeom>
          <a:ln>
            <a:prstDash val="dash"/>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36" name="Elbow Connector 35"/>
          <p:cNvCxnSpPr>
            <a:stCxn id="8" idx="0"/>
          </p:cNvCxnSpPr>
          <p:nvPr/>
        </p:nvCxnSpPr>
        <p:spPr>
          <a:xfrm rot="16200000">
            <a:off x="6891655" y="2204085"/>
            <a:ext cx="480060" cy="3088640"/>
          </a:xfrm>
          <a:prstGeom prst="bentConnector2">
            <a:avLst/>
          </a:prstGeom>
          <a:ln>
            <a:prstDash val="dash"/>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40" name="Straight Connector 39"/>
          <p:cNvCxnSpPr>
            <a:stCxn id="10" idx="3"/>
          </p:cNvCxnSpPr>
          <p:nvPr/>
        </p:nvCxnSpPr>
        <p:spPr>
          <a:xfrm flipV="1">
            <a:off x="8218805" y="4156710"/>
            <a:ext cx="457200" cy="29210"/>
          </a:xfrm>
          <a:prstGeom prst="line">
            <a:avLst/>
          </a:prstGeom>
          <a:ln>
            <a:prstDash val="dash"/>
            <a:headEnd type="none" w="med" len="med"/>
            <a:tailEnd type="none" w="med" len="med"/>
          </a:ln>
        </p:spPr>
        <p:style>
          <a:lnRef idx="2">
            <a:schemeClr val="accent3"/>
          </a:lnRef>
          <a:fillRef idx="0">
            <a:schemeClr val="accent3"/>
          </a:fillRef>
          <a:effectRef idx="1">
            <a:schemeClr val="accent3"/>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pPr marL="0" indent="0">
              <a:buNone/>
            </a:pPr>
            <a:endParaRPr lang="en-IN" altLang="en-US" sz="2000">
              <a:solidFill>
                <a:schemeClr val="bg1"/>
              </a:solidFill>
            </a:endParaRPr>
          </a:p>
          <a:p>
            <a:pPr marL="0" indent="0">
              <a:buNone/>
            </a:pPr>
            <a:endParaRPr lang="en-IN" altLang="en-US" sz="2000">
              <a:solidFill>
                <a:schemeClr val="bg1"/>
              </a:solidFill>
            </a:endParaRPr>
          </a:p>
        </p:txBody>
      </p:sp>
      <p:sp>
        <p:nvSpPr>
          <p:cNvPr id="5" name="Slide Number Placeholder 4"/>
          <p:cNvSpPr>
            <a:spLocks noGrp="1"/>
          </p:cNvSpPr>
          <p:nvPr>
            <p:ph type="sldNum" sz="quarter" idx="12"/>
          </p:nvPr>
        </p:nvSpPr>
        <p:spPr/>
        <p:txBody>
          <a:bodyPr/>
          <a:p>
            <a:fld id="{9C61F626-DD1C-4D90-8B2E-145FAE15B369}" type="slidenum">
              <a:rPr lang="ru-RU" altLang="ru-RU"/>
            </a:fld>
            <a:endParaRPr lang="ru-RU" altLang="ru-RU"/>
          </a:p>
        </p:txBody>
      </p:sp>
      <p:sp>
        <p:nvSpPr>
          <p:cNvPr id="10" name="Title 9"/>
          <p:cNvSpPr/>
          <p:nvPr>
            <p:ph type="title"/>
          </p:nvPr>
        </p:nvSpPr>
        <p:spPr/>
        <p:txBody>
          <a:bodyPr/>
          <a:p>
            <a:pPr algn="ctr"/>
            <a:r>
              <a:rPr lang="en-IN" altLang="en-US" sz="2400"/>
              <a:t>Multidiciplinary components</a:t>
            </a:r>
            <a:endParaRPr lang="en-IN" altLang="en-US" sz="2400"/>
          </a:p>
        </p:txBody>
      </p:sp>
      <p:sp>
        <p:nvSpPr>
          <p:cNvPr id="11" name="Title 1"/>
          <p:cNvSpPr>
            <a:spLocks noGrp="1"/>
          </p:cNvSpPr>
          <p:nvPr/>
        </p:nvSpPr>
        <p:spPr>
          <a:xfrm>
            <a:off x="4797425" y="123825"/>
            <a:ext cx="4153535" cy="862330"/>
          </a:xfrm>
          <a:prstGeom prst="rect">
            <a:avLst/>
          </a:prstGeom>
          <a:noFill/>
          <a:ln>
            <a:noFill/>
          </a:ln>
          <a:effectLst/>
        </p:spPr>
        <p:txBody>
          <a:bodyPr vert="horz" wrap="square" lIns="91440" tIns="45720" rIns="91440" bIns="45720" numCol="1" anchor="ctr" anchorCtr="0" compatLnSpc="1"/>
          <a:lstStyle>
            <a:lvl1pPr algn="l" rtl="0" fontAlgn="base">
              <a:spcBef>
                <a:spcPct val="0"/>
              </a:spcBef>
              <a:spcAft>
                <a:spcPct val="0"/>
              </a:spcAft>
              <a:defRPr sz="3600">
                <a:solidFill>
                  <a:schemeClr val="bg1"/>
                </a:solidFill>
                <a:latin typeface="+mj-lt"/>
                <a:ea typeface="+mj-ea"/>
                <a:cs typeface="+mj-cs"/>
              </a:defRPr>
            </a:lvl1pPr>
            <a:lvl2pPr algn="l" rtl="0" fontAlgn="base">
              <a:spcBef>
                <a:spcPct val="0"/>
              </a:spcBef>
              <a:spcAft>
                <a:spcPct val="0"/>
              </a:spcAft>
              <a:defRPr sz="3600">
                <a:solidFill>
                  <a:schemeClr val="bg1"/>
                </a:solidFill>
                <a:latin typeface="Georgia" panose="02040502050405020303" pitchFamily="18" charset="0"/>
              </a:defRPr>
            </a:lvl2pPr>
            <a:lvl3pPr algn="l" rtl="0" fontAlgn="base">
              <a:spcBef>
                <a:spcPct val="0"/>
              </a:spcBef>
              <a:spcAft>
                <a:spcPct val="0"/>
              </a:spcAft>
              <a:defRPr sz="3600">
                <a:solidFill>
                  <a:schemeClr val="bg1"/>
                </a:solidFill>
                <a:latin typeface="Georgia" panose="02040502050405020303" pitchFamily="18" charset="0"/>
              </a:defRPr>
            </a:lvl3pPr>
            <a:lvl4pPr algn="l" rtl="0" fontAlgn="base">
              <a:spcBef>
                <a:spcPct val="0"/>
              </a:spcBef>
              <a:spcAft>
                <a:spcPct val="0"/>
              </a:spcAft>
              <a:defRPr sz="3600">
                <a:solidFill>
                  <a:schemeClr val="bg1"/>
                </a:solidFill>
                <a:latin typeface="Georgia" panose="02040502050405020303" pitchFamily="18" charset="0"/>
              </a:defRPr>
            </a:lvl4pPr>
            <a:lvl5pPr algn="l" rtl="0" fontAlgn="base">
              <a:spcBef>
                <a:spcPct val="0"/>
              </a:spcBef>
              <a:spcAft>
                <a:spcPct val="0"/>
              </a:spcAft>
              <a:defRPr sz="3600">
                <a:solidFill>
                  <a:schemeClr val="bg1"/>
                </a:solidFill>
                <a:latin typeface="Georgia" panose="02040502050405020303" pitchFamily="18" charset="0"/>
              </a:defRPr>
            </a:lvl5pPr>
            <a:lvl6pPr marL="457200" algn="l" rtl="0" fontAlgn="base">
              <a:spcBef>
                <a:spcPct val="0"/>
              </a:spcBef>
              <a:spcAft>
                <a:spcPct val="0"/>
              </a:spcAft>
              <a:defRPr sz="3600">
                <a:solidFill>
                  <a:schemeClr val="bg1"/>
                </a:solidFill>
                <a:latin typeface="Georgia" panose="02040502050405020303" pitchFamily="18" charset="0"/>
              </a:defRPr>
            </a:lvl6pPr>
            <a:lvl7pPr marL="914400" algn="l" rtl="0" fontAlgn="base">
              <a:spcBef>
                <a:spcPct val="0"/>
              </a:spcBef>
              <a:spcAft>
                <a:spcPct val="0"/>
              </a:spcAft>
              <a:defRPr sz="3600">
                <a:solidFill>
                  <a:schemeClr val="bg1"/>
                </a:solidFill>
                <a:latin typeface="Georgia" panose="02040502050405020303" pitchFamily="18" charset="0"/>
              </a:defRPr>
            </a:lvl7pPr>
            <a:lvl8pPr marL="1371600" algn="l" rtl="0" fontAlgn="base">
              <a:spcBef>
                <a:spcPct val="0"/>
              </a:spcBef>
              <a:spcAft>
                <a:spcPct val="0"/>
              </a:spcAft>
              <a:defRPr sz="3600">
                <a:solidFill>
                  <a:schemeClr val="bg1"/>
                </a:solidFill>
                <a:latin typeface="Georgia" panose="02040502050405020303" pitchFamily="18" charset="0"/>
              </a:defRPr>
            </a:lvl8pPr>
            <a:lvl9pPr marL="1828800" algn="l" rtl="0" fontAlgn="base">
              <a:spcBef>
                <a:spcPct val="0"/>
              </a:spcBef>
              <a:spcAft>
                <a:spcPct val="0"/>
              </a:spcAft>
              <a:defRPr sz="3600">
                <a:solidFill>
                  <a:schemeClr val="bg1"/>
                </a:solidFill>
                <a:latin typeface="Georgia" panose="02040502050405020303" pitchFamily="18" charset="0"/>
              </a:defRPr>
            </a:lvl9pPr>
          </a:lstStyle>
          <a:p>
            <a:endParaRPr lang="en-IN" altLang="en-US" sz="2400" b="0"/>
          </a:p>
        </p:txBody>
      </p:sp>
      <p:sp>
        <p:nvSpPr>
          <p:cNvPr id="12" name="Content Placeholder 2"/>
          <p:cNvSpPr>
            <a:spLocks noGrp="1"/>
          </p:cNvSpPr>
          <p:nvPr/>
        </p:nvSpPr>
        <p:spPr>
          <a:xfrm>
            <a:off x="4705985" y="1222375"/>
            <a:ext cx="4058285" cy="3510280"/>
          </a:xfrm>
          <a:prstGeom prst="rect">
            <a:avLst/>
          </a:prstGeom>
          <a:noFill/>
          <a:ln>
            <a:noFill/>
          </a:ln>
          <a:effectLst/>
        </p:spPr>
        <p:txBody>
          <a:bodyPr vert="horz" wrap="square" lIns="91440" tIns="45720" rIns="91440" bIns="45720" numCol="1" anchor="t" anchorCtr="0" compatLnSpc="1"/>
          <a:lstStyle>
            <a:lvl1pPr marL="342900" indent="-342900" algn="l" rtl="0" fontAlgn="base">
              <a:spcBef>
                <a:spcPct val="20000"/>
              </a:spcBef>
              <a:spcAft>
                <a:spcPct val="0"/>
              </a:spcAft>
              <a:buChar char="•"/>
              <a:defRPr sz="2800">
                <a:solidFill>
                  <a:schemeClr val="bg1"/>
                </a:solidFill>
                <a:latin typeface="+mn-lt"/>
                <a:ea typeface="+mn-ea"/>
                <a:cs typeface="+mn-cs"/>
              </a:defRPr>
            </a:lvl1pPr>
            <a:lvl2pPr marL="742950" indent="-285750" algn="l" rtl="0" fontAlgn="base">
              <a:spcBef>
                <a:spcPct val="20000"/>
              </a:spcBef>
              <a:spcAft>
                <a:spcPct val="0"/>
              </a:spcAft>
              <a:buChar char="–"/>
              <a:defRPr sz="2400">
                <a:solidFill>
                  <a:schemeClr val="bg1"/>
                </a:solidFill>
                <a:latin typeface="+mn-lt"/>
              </a:defRPr>
            </a:lvl2pPr>
            <a:lvl3pPr marL="1143000" indent="-228600" algn="l" rtl="0" fontAlgn="base">
              <a:spcBef>
                <a:spcPct val="20000"/>
              </a:spcBef>
              <a:spcAft>
                <a:spcPct val="0"/>
              </a:spcAft>
              <a:buChar char="•"/>
              <a:defRPr sz="2000">
                <a:solidFill>
                  <a:schemeClr val="bg1"/>
                </a:solidFill>
                <a:latin typeface="+mn-lt"/>
              </a:defRPr>
            </a:lvl3pPr>
            <a:lvl4pPr marL="1600200" indent="-228600" algn="l" rtl="0" fontAlgn="base">
              <a:spcBef>
                <a:spcPct val="20000"/>
              </a:spcBef>
              <a:spcAft>
                <a:spcPct val="0"/>
              </a:spcAft>
              <a:buChar char="–"/>
              <a:defRPr sz="1800">
                <a:solidFill>
                  <a:schemeClr val="bg1"/>
                </a:solidFill>
                <a:latin typeface="+mn-lt"/>
              </a:defRPr>
            </a:lvl4pPr>
            <a:lvl5pPr marL="2057400" indent="-228600" algn="l" rtl="0" fontAlgn="base">
              <a:spcBef>
                <a:spcPct val="20000"/>
              </a:spcBef>
              <a:spcAft>
                <a:spcPct val="0"/>
              </a:spcAft>
              <a:buChar char="»"/>
              <a:defRPr sz="1800">
                <a:solidFill>
                  <a:schemeClr val="bg1"/>
                </a:solidFill>
                <a:latin typeface="+mn-lt"/>
              </a:defRPr>
            </a:lvl5pPr>
            <a:lvl6pPr marL="2514600" indent="-228600" algn="l" rtl="0" fontAlgn="base">
              <a:spcBef>
                <a:spcPct val="20000"/>
              </a:spcBef>
              <a:spcAft>
                <a:spcPct val="0"/>
              </a:spcAft>
              <a:buChar char="»"/>
              <a:defRPr sz="1800">
                <a:solidFill>
                  <a:schemeClr val="bg1"/>
                </a:solidFill>
                <a:latin typeface="+mn-lt"/>
              </a:defRPr>
            </a:lvl6pPr>
            <a:lvl7pPr marL="2971800" indent="-228600" algn="l" rtl="0" fontAlgn="base">
              <a:spcBef>
                <a:spcPct val="20000"/>
              </a:spcBef>
              <a:spcAft>
                <a:spcPct val="0"/>
              </a:spcAft>
              <a:buChar char="»"/>
              <a:defRPr sz="1800">
                <a:solidFill>
                  <a:schemeClr val="bg1"/>
                </a:solidFill>
                <a:latin typeface="+mn-lt"/>
              </a:defRPr>
            </a:lvl7pPr>
            <a:lvl8pPr marL="3429000" indent="-228600" algn="l" rtl="0" fontAlgn="base">
              <a:spcBef>
                <a:spcPct val="20000"/>
              </a:spcBef>
              <a:spcAft>
                <a:spcPct val="0"/>
              </a:spcAft>
              <a:buChar char="»"/>
              <a:defRPr sz="1800">
                <a:solidFill>
                  <a:schemeClr val="bg1"/>
                </a:solidFill>
                <a:latin typeface="+mn-lt"/>
              </a:defRPr>
            </a:lvl8pPr>
            <a:lvl9pPr marL="3886200" indent="-228600" algn="l" rtl="0" fontAlgn="base">
              <a:spcBef>
                <a:spcPct val="20000"/>
              </a:spcBef>
              <a:spcAft>
                <a:spcPct val="0"/>
              </a:spcAft>
              <a:buChar char="»"/>
              <a:defRPr sz="1800">
                <a:solidFill>
                  <a:schemeClr val="bg1"/>
                </a:solidFill>
                <a:latin typeface="+mn-lt"/>
              </a:defRPr>
            </a:lvl9pPr>
          </a:lstStyle>
          <a:p>
            <a:pPr marL="0" indent="0">
              <a:buNone/>
            </a:pPr>
            <a:endParaRPr lang="en-IN" altLang="en-US" sz="1600">
              <a:solidFill>
                <a:schemeClr val="bg1"/>
              </a:solidFill>
            </a:endParaRPr>
          </a:p>
          <a:p>
            <a:endParaRPr lang="en-IN" altLang="en-US" sz="2000">
              <a:solidFill>
                <a:schemeClr val="bg1"/>
              </a:solidFill>
            </a:endParaRPr>
          </a:p>
          <a:p>
            <a:endParaRPr lang="en-IN" altLang="en-US" sz="2000">
              <a:solidFill>
                <a:schemeClr val="bg1"/>
              </a:solidFill>
            </a:endParaRPr>
          </a:p>
        </p:txBody>
      </p:sp>
      <p:graphicFrame>
        <p:nvGraphicFramePr>
          <p:cNvPr id="4" name="Table 3"/>
          <p:cNvGraphicFramePr/>
          <p:nvPr/>
        </p:nvGraphicFramePr>
        <p:xfrm>
          <a:off x="1371600" y="1238885"/>
          <a:ext cx="6399530" cy="3551555"/>
        </p:xfrm>
        <a:graphic>
          <a:graphicData uri="http://schemas.openxmlformats.org/drawingml/2006/table">
            <a:tbl>
              <a:tblPr firstRow="1" bandRow="1">
                <a:tableStyleId>{5C22544A-7EE6-4342-B048-85BDC9FD1C3A}</a:tableStyleId>
              </a:tblPr>
              <a:tblGrid>
                <a:gridCol w="2082165"/>
                <a:gridCol w="4317365"/>
              </a:tblGrid>
              <a:tr h="507365">
                <a:tc>
                  <a:txBody>
                    <a:bodyPr/>
                    <a:p>
                      <a:pPr algn="ctr">
                        <a:buNone/>
                      </a:pPr>
                      <a:r>
                        <a:rPr lang="en-US" sz="1200" b="0" u="sng"/>
                        <a:t>Python modules/Apis</a:t>
                      </a:r>
                      <a:endParaRPr lang="en-US" sz="1200" b="0" u="sng"/>
                    </a:p>
                  </a:txBody>
                  <a:tcPr/>
                </a:tc>
                <a:tc>
                  <a:txBody>
                    <a:bodyPr/>
                    <a:p>
                      <a:pPr algn="ctr">
                        <a:buNone/>
                      </a:pPr>
                      <a:r>
                        <a:rPr lang="en-IN" altLang="en-US" sz="1200" b="0" u="sng"/>
                        <a:t>D</a:t>
                      </a:r>
                      <a:r>
                        <a:rPr lang="en-US" sz="1200" b="0" u="sng"/>
                        <a:t>escription</a:t>
                      </a:r>
                      <a:endParaRPr lang="en-US" sz="1200" b="0" u="sng"/>
                    </a:p>
                  </a:txBody>
                  <a:tcPr/>
                </a:tc>
              </a:tr>
              <a:tr h="507365">
                <a:tc>
                  <a:txBody>
                    <a:bodyPr/>
                    <a:p>
                      <a:pPr indent="0" algn="ctr">
                        <a:buNone/>
                      </a:pPr>
                      <a:r>
                        <a:rPr lang="en-US" sz="1200" b="0">
                          <a:latin typeface="Times New Roman" panose="02020603050405020304" charset="0"/>
                          <a:cs typeface="Times New Roman" panose="02020603050405020304" charset="0"/>
                        </a:rPr>
                        <a:t>Pillow/OpenCV</a:t>
                      </a:r>
                      <a:endParaRPr lang="en-US" sz="1200" b="0">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tc>
                <a:tc>
                  <a:txBody>
                    <a:bodyPr/>
                    <a:p>
                      <a:pPr indent="0" algn="ctr">
                        <a:buNone/>
                      </a:pPr>
                      <a:r>
                        <a:rPr lang="en-US" sz="1200" b="0">
                          <a:latin typeface="Times New Roman" panose="02020603050405020304" charset="0"/>
                          <a:cs typeface="Times New Roman" panose="02020603050405020304" charset="0"/>
                        </a:rPr>
                        <a:t>This libraries are used for image-processing</a:t>
                      </a:r>
                      <a:endParaRPr lang="en-US" sz="1200" b="0">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tc>
              </a:tr>
              <a:tr h="507365">
                <a:tc>
                  <a:txBody>
                    <a:bodyPr/>
                    <a:p>
                      <a:pPr indent="0" algn="ctr">
                        <a:buNone/>
                      </a:pPr>
                      <a:r>
                        <a:rPr lang="en-US" sz="1200" b="0">
                          <a:latin typeface="Times New Roman" panose="02020603050405020304" charset="0"/>
                          <a:cs typeface="Times New Roman" panose="02020603050405020304" charset="0"/>
                        </a:rPr>
                        <a:t>Numpy</a:t>
                      </a:r>
                      <a:endParaRPr lang="en-US" sz="1200" b="0">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tc>
                <a:tc>
                  <a:txBody>
                    <a:bodyPr/>
                    <a:p>
                      <a:pPr indent="0" algn="ctr">
                        <a:buNone/>
                      </a:pPr>
                      <a:r>
                        <a:rPr lang="en-US" sz="1200" b="0">
                          <a:latin typeface="Times New Roman" panose="02020603050405020304" charset="0"/>
                          <a:cs typeface="Times New Roman" panose="02020603050405020304" charset="0"/>
                        </a:rPr>
                        <a:t>Library is used for complex matrix calculations</a:t>
                      </a:r>
                      <a:endParaRPr lang="en-US" sz="1200" b="0">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tc>
              </a:tr>
              <a:tr h="507365">
                <a:tc>
                  <a:txBody>
                    <a:bodyPr/>
                    <a:p>
                      <a:pPr indent="0" algn="ctr">
                        <a:buNone/>
                      </a:pPr>
                      <a:r>
                        <a:rPr lang="en-US" sz="1200" b="0">
                          <a:latin typeface="Times New Roman" panose="02020603050405020304" charset="0"/>
                          <a:cs typeface="Times New Roman" panose="02020603050405020304" charset="0"/>
                        </a:rPr>
                        <a:t>Pandas </a:t>
                      </a:r>
                      <a:endParaRPr lang="en-US" sz="1200" b="0">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tc>
                <a:tc>
                  <a:txBody>
                    <a:bodyPr/>
                    <a:p>
                      <a:pPr indent="0" algn="ctr">
                        <a:buNone/>
                      </a:pPr>
                      <a:r>
                        <a:rPr lang="en-US" sz="1200" b="0">
                          <a:latin typeface="Times New Roman" panose="02020603050405020304" charset="0"/>
                          <a:cs typeface="Times New Roman" panose="02020603050405020304" charset="0"/>
                        </a:rPr>
                        <a:t>Library used for dining various analysis of the features of the data</a:t>
                      </a:r>
                      <a:endParaRPr lang="en-US" sz="1200" b="0">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tc>
              </a:tr>
              <a:tr h="507365">
                <a:tc>
                  <a:txBody>
                    <a:bodyPr/>
                    <a:p>
                      <a:pPr indent="0" algn="ctr">
                        <a:buNone/>
                      </a:pPr>
                      <a:r>
                        <a:rPr lang="en-US" sz="1200" b="0">
                          <a:latin typeface="Times New Roman" panose="02020603050405020304" charset="0"/>
                          <a:cs typeface="Times New Roman" panose="02020603050405020304" charset="0"/>
                        </a:rPr>
                        <a:t>Scikit-learn </a:t>
                      </a:r>
                      <a:endParaRPr lang="en-US" sz="1200" b="0">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tc>
                <a:tc>
                  <a:txBody>
                    <a:bodyPr/>
                    <a:p>
                      <a:pPr indent="0" algn="ctr">
                        <a:buNone/>
                      </a:pPr>
                      <a:r>
                        <a:rPr lang="en-US" sz="1200" b="0">
                          <a:latin typeface="Times New Roman" panose="02020603050405020304" charset="0"/>
                          <a:cs typeface="Times New Roman" panose="02020603050405020304" charset="0"/>
                        </a:rPr>
                        <a:t>This is most used library for various machine learning algorithms</a:t>
                      </a:r>
                      <a:endParaRPr lang="en-US" sz="1200" b="0">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tc>
              </a:tr>
              <a:tr h="507365">
                <a:tc>
                  <a:txBody>
                    <a:bodyPr/>
                    <a:p>
                      <a:pPr indent="0" algn="ctr">
                        <a:buNone/>
                      </a:pPr>
                      <a:r>
                        <a:rPr lang="en-US" sz="1200" b="0">
                          <a:latin typeface="Times New Roman" panose="02020603050405020304" charset="0"/>
                          <a:cs typeface="Times New Roman" panose="02020603050405020304" charset="0"/>
                        </a:rPr>
                        <a:t>Keras</a:t>
                      </a:r>
                      <a:endParaRPr lang="en-US" sz="1200" b="0">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tc>
                <a:tc>
                  <a:txBody>
                    <a:bodyPr/>
                    <a:p>
                      <a:pPr indent="0" algn="ctr">
                        <a:buNone/>
                      </a:pPr>
                      <a:r>
                        <a:rPr lang="en-US" sz="1200" b="0">
                          <a:latin typeface="Times New Roman" panose="02020603050405020304" charset="0"/>
                          <a:cs typeface="Times New Roman" panose="02020603050405020304" charset="0"/>
                        </a:rPr>
                        <a:t>This is a High level Api solely used for deep learning applications.</a:t>
                      </a:r>
                      <a:endParaRPr lang="en-US" sz="1200" b="0">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tc>
              </a:tr>
              <a:tr h="507365">
                <a:tc>
                  <a:txBody>
                    <a:bodyPr/>
                    <a:p>
                      <a:pPr indent="0" algn="ctr">
                        <a:buNone/>
                      </a:pPr>
                      <a:r>
                        <a:rPr lang="en-US" sz="1200" b="0">
                          <a:latin typeface="Times New Roman" panose="02020603050405020304" charset="0"/>
                          <a:cs typeface="Times New Roman" panose="02020603050405020304" charset="0"/>
                        </a:rPr>
                        <a:t>Tensorflow</a:t>
                      </a:r>
                      <a:endParaRPr lang="en-US" sz="1200" b="0">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tc>
                <a:tc>
                  <a:txBody>
                    <a:bodyPr/>
                    <a:p>
                      <a:pPr indent="0" algn="ctr">
                        <a:buNone/>
                      </a:pPr>
                      <a:r>
                        <a:rPr lang="en-US" sz="1200" b="0">
                          <a:latin typeface="Times New Roman" panose="02020603050405020304" charset="0"/>
                          <a:cs typeface="Times New Roman" panose="02020603050405020304" charset="0"/>
                        </a:rPr>
                        <a:t>An Api by google developed using C++.</a:t>
                      </a:r>
                      <a:endParaRPr lang="en-US" sz="1200" b="0">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pPr algn="ctr"/>
            <a:r>
              <a:rPr lang="en-IN" altLang="en-US"/>
              <a:t>Literature Survey</a:t>
            </a:r>
            <a:endParaRPr lang="en-IN" altLang="en-US"/>
          </a:p>
        </p:txBody>
      </p:sp>
      <p:sp>
        <p:nvSpPr>
          <p:cNvPr id="7" name="Content Placeholder 6"/>
          <p:cNvSpPr>
            <a:spLocks noGrp="1"/>
          </p:cNvSpPr>
          <p:nvPr>
            <p:ph idx="1"/>
          </p:nvPr>
        </p:nvSpPr>
        <p:spPr>
          <a:xfrm>
            <a:off x="479108" y="986155"/>
            <a:ext cx="8207375" cy="3509963"/>
          </a:xfrm>
        </p:spPr>
        <p:txBody>
          <a:bodyPr/>
          <a:p>
            <a:r>
              <a:rPr lang="en-IN" altLang="en-US" sz="1600"/>
              <a:t>There have been many researches done for the high resolution of static images but there are very few in the case of videos as compared to images , video contain additional temporal dynamics .</a:t>
            </a:r>
            <a:endParaRPr lang="en-IN" altLang="en-US" sz="1600"/>
          </a:p>
          <a:p>
            <a:r>
              <a:rPr lang="en-IN" altLang="en-US" sz="1600"/>
              <a:t> There arises computational and storage problems with video  based algorithms. In videos , due to action recognition problem, the static images are not sufficient for prediction even if the best frame is chosen[2]. </a:t>
            </a:r>
            <a:endParaRPr lang="en-IN" altLang="en-US" sz="1600"/>
          </a:p>
          <a:p>
            <a:r>
              <a:rPr lang="en-IN" altLang="en-US" sz="1600"/>
              <a:t>There are various ways found in which this can be done using generative models such as autoencoders, autoregressive models and generative adverserial networks(GANs) [1].</a:t>
            </a:r>
            <a:endParaRPr lang="en-IN" altLang="en-US" sz="1600"/>
          </a:p>
          <a:p>
            <a:r>
              <a:rPr lang="en-IN" altLang="en-US" sz="1600"/>
              <a:t>The major issue that GAN suffered all these years was its instability while trainning and failure to converge, this has been greately improved with the help of more developed loss functions,architecture and trainning models.</a:t>
            </a:r>
            <a:endParaRPr lang="en-IN" altLang="en-US" sz="1600"/>
          </a:p>
          <a:p>
            <a:r>
              <a:rPr lang="en-IN" altLang="en-US" sz="1600"/>
              <a:t> While designing models for generation of vedios we need to consider the </a:t>
            </a:r>
            <a:r>
              <a:rPr lang="en-IN" altLang="en-US" sz="1600">
                <a:sym typeface="+mn-ea"/>
              </a:rPr>
              <a:t>spatial</a:t>
            </a:r>
            <a:r>
              <a:rPr lang="en-IN" altLang="en-US" sz="1600"/>
              <a:t> as well as the </a:t>
            </a:r>
            <a:r>
              <a:rPr lang="en-IN" altLang="en-US" sz="1600">
                <a:sym typeface="+mn-ea"/>
              </a:rPr>
              <a:t>temporal</a:t>
            </a:r>
            <a:r>
              <a:rPr lang="en-IN" altLang="en-US" sz="1600"/>
              <a:t> aspects of the vedio which infer the objects and the dynamics of the objects respectively. </a:t>
            </a:r>
            <a:endParaRPr lang="en-IN" altLang="en-US" sz="1600"/>
          </a:p>
        </p:txBody>
      </p:sp>
      <p:sp>
        <p:nvSpPr>
          <p:cNvPr id="5" name="Slide Number Placeholder 4"/>
          <p:cNvSpPr>
            <a:spLocks noGrp="1"/>
          </p:cNvSpPr>
          <p:nvPr>
            <p:ph type="sldNum" sz="quarter" idx="12"/>
          </p:nvPr>
        </p:nvSpPr>
        <p:spPr/>
        <p:txBody>
          <a:bodyPr/>
          <a:p>
            <a:fld id="{9C61F626-DD1C-4D90-8B2E-145FAE15B369}" type="slidenum">
              <a:rPr lang="ru-RU" altLang="ru-RU"/>
            </a:fld>
            <a:endParaRPr lang="ru-RU" altLang="ru-RU"/>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68630" y="123825"/>
            <a:ext cx="8207375" cy="688975"/>
          </a:xfrm>
        </p:spPr>
        <p:txBody>
          <a:bodyPr/>
          <a:p>
            <a:pPr algn="ctr"/>
            <a:r>
              <a:rPr lang="en-IN" altLang="en-US"/>
              <a:t>Literature Survey</a:t>
            </a:r>
            <a:endParaRPr lang="en-IN" altLang="en-US"/>
          </a:p>
        </p:txBody>
      </p:sp>
      <p:sp>
        <p:nvSpPr>
          <p:cNvPr id="3" name="Content Placeholder 2"/>
          <p:cNvSpPr>
            <a:spLocks noGrp="1"/>
          </p:cNvSpPr>
          <p:nvPr>
            <p:ph idx="1"/>
          </p:nvPr>
        </p:nvSpPr>
        <p:spPr>
          <a:xfrm>
            <a:off x="468630" y="1000125"/>
            <a:ext cx="8207375" cy="3732530"/>
          </a:xfrm>
        </p:spPr>
        <p:txBody>
          <a:bodyPr/>
          <a:p>
            <a:r>
              <a:rPr lang="en-IN" altLang="en-US" sz="1600">
                <a:sym typeface="+mn-ea"/>
              </a:rPr>
              <a:t>One of the methods to do this is to demonstrate the spatio-temporal coherence which supervises the short-term temporal coherence and self-supervision for long term temporal coherence[3]. </a:t>
            </a:r>
            <a:endParaRPr lang="en-IN" altLang="en-US" sz="1600">
              <a:sym typeface="+mn-ea"/>
            </a:endParaRPr>
          </a:p>
          <a:p>
            <a:r>
              <a:rPr lang="en-IN" altLang="en-US" sz="1600">
                <a:sym typeface="+mn-ea"/>
              </a:rPr>
              <a:t> For adverserial training, we use two networks namely the generator and the discriminator. </a:t>
            </a:r>
            <a:endParaRPr lang="en-IN" altLang="en-US" sz="1600">
              <a:sym typeface="+mn-ea"/>
            </a:endParaRPr>
          </a:p>
          <a:p>
            <a:r>
              <a:rPr lang="en-IN" altLang="en-US" sz="1600">
                <a:sym typeface="+mn-ea"/>
              </a:rPr>
              <a:t>The loss function is designed so that generator’s goal is to generate samples that fool the discriminator.</a:t>
            </a:r>
            <a:endParaRPr lang="en-IN" altLang="en-US" sz="1600">
              <a:sym typeface="+mn-ea"/>
            </a:endParaRPr>
          </a:p>
          <a:p>
            <a:r>
              <a:rPr lang="en-IN" altLang="en-US" sz="1600">
                <a:sym typeface="+mn-ea"/>
              </a:rPr>
              <a:t>The discriminator tries to distinguish whether the generated sample is from a given distribution or not. T</a:t>
            </a:r>
            <a:r>
              <a:rPr lang="en-IN" altLang="en-US" sz="1600">
                <a:sym typeface="+mn-ea"/>
              </a:rPr>
              <a:t>he discriminator’s goal is designed to avoid being fooled by the generator.</a:t>
            </a:r>
            <a:endParaRPr lang="en-IN" altLang="en-US" sz="1600">
              <a:sym typeface="+mn-ea"/>
            </a:endParaRPr>
          </a:p>
          <a:p>
            <a:pPr marL="0" indent="0">
              <a:buNone/>
            </a:pPr>
            <a:endParaRPr lang="en-IN" altLang="en-US" sz="1600"/>
          </a:p>
          <a:p>
            <a:endParaRPr lang="en-US" sz="1600"/>
          </a:p>
        </p:txBody>
      </p:sp>
      <p:sp>
        <p:nvSpPr>
          <p:cNvPr id="4" name="Slide Number Placeholder 3"/>
          <p:cNvSpPr>
            <a:spLocks noGrp="1"/>
          </p:cNvSpPr>
          <p:nvPr>
            <p:ph type="sldNum" sz="quarter" idx="12"/>
          </p:nvPr>
        </p:nvSpPr>
        <p:spPr/>
        <p:txBody>
          <a:bodyPr/>
          <a:p>
            <a:fld id="{25685EF5-C37B-43F3-8857-C42D11154588}" type="slidenum">
              <a:rPr lang="ru-RU" altLang="ru-RU"/>
            </a:fld>
            <a:endParaRPr lang="ru-RU" altLang="ru-RU"/>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br>
              <a:rPr lang="en-IN" altLang="en-US">
                <a:sym typeface="+mn-ea"/>
              </a:rPr>
            </a:br>
            <a:r>
              <a:rPr lang="en-IN" altLang="en-US">
                <a:sym typeface="+mn-ea"/>
              </a:rPr>
              <a:t>Literature Survey</a:t>
            </a:r>
            <a:br>
              <a:rPr lang="en-IN" altLang="en-US"/>
            </a:br>
            <a:endParaRPr lang="en-US"/>
          </a:p>
        </p:txBody>
      </p:sp>
      <p:sp>
        <p:nvSpPr>
          <p:cNvPr id="3" name="Content Placeholder 2"/>
          <p:cNvSpPr>
            <a:spLocks noGrp="1"/>
          </p:cNvSpPr>
          <p:nvPr>
            <p:ph sz="half" idx="1"/>
          </p:nvPr>
        </p:nvSpPr>
        <p:spPr>
          <a:xfrm>
            <a:off x="468630" y="1222375"/>
            <a:ext cx="8331835" cy="3510280"/>
          </a:xfrm>
        </p:spPr>
        <p:txBody>
          <a:bodyPr/>
          <a:p>
            <a:pPr marL="0" indent="0">
              <a:buFont typeface="Arial" panose="020B0604020202020204" pitchFamily="34" charset="0"/>
              <a:buChar char="•"/>
            </a:pPr>
            <a:r>
              <a:rPr lang="en-IN" altLang="en-US" sz="1600">
                <a:sym typeface="+mn-ea"/>
              </a:rPr>
              <a:t> For spatio-temporal adverserial trainning the output of the generator is again fed into the generator as input so as to use the input as well as the previous generated output of the generator this improves the perceptual quality[3.]. </a:t>
            </a:r>
            <a:endParaRPr lang="en-IN" altLang="en-US" sz="1600">
              <a:sym typeface="+mn-ea"/>
            </a:endParaRPr>
          </a:p>
          <a:p>
            <a:pPr marL="0" indent="0">
              <a:buFont typeface="Arial" panose="020B0604020202020204" pitchFamily="34" charset="0"/>
              <a:buNone/>
            </a:pPr>
            <a:endParaRPr lang="en-IN" altLang="en-US" sz="1600">
              <a:sym typeface="+mn-ea"/>
            </a:endParaRPr>
          </a:p>
          <a:p>
            <a:pPr marL="0" indent="0">
              <a:buFont typeface="Arial" panose="020B0604020202020204" pitchFamily="34" charset="0"/>
              <a:buChar char="•"/>
            </a:pPr>
            <a:endParaRPr lang="en-IN" altLang="en-US" sz="1600">
              <a:sym typeface="+mn-ea"/>
            </a:endParaRPr>
          </a:p>
          <a:p>
            <a:pPr marL="0" indent="0">
              <a:buFont typeface="Arial" panose="020B0604020202020204" pitchFamily="34" charset="0"/>
              <a:buChar char="•"/>
            </a:pPr>
            <a:endParaRPr lang="en-IN" altLang="en-US" sz="1600">
              <a:sym typeface="+mn-ea"/>
            </a:endParaRPr>
          </a:p>
          <a:p>
            <a:pPr marL="0" indent="0">
              <a:buFont typeface="Arial" panose="020B0604020202020204" pitchFamily="34" charset="0"/>
              <a:buChar char="•"/>
            </a:pPr>
            <a:endParaRPr lang="en-IN" altLang="en-US" sz="1600">
              <a:sym typeface="+mn-ea"/>
            </a:endParaRPr>
          </a:p>
          <a:p>
            <a:pPr marL="0" indent="0">
              <a:buFont typeface="Arial" panose="020B0604020202020204" pitchFamily="34" charset="0"/>
              <a:buChar char="•"/>
            </a:pPr>
            <a:endParaRPr lang="en-IN" altLang="en-US" sz="1600">
              <a:sym typeface="+mn-ea"/>
            </a:endParaRPr>
          </a:p>
          <a:p>
            <a:pPr marL="0" indent="0">
              <a:buFont typeface="Arial" panose="020B0604020202020204" pitchFamily="34" charset="0"/>
              <a:buChar char="•"/>
            </a:pPr>
            <a:r>
              <a:rPr lang="en-IN" altLang="en-US" sz="1600">
                <a:sym typeface="+mn-ea"/>
              </a:rPr>
              <a:t> The frame triplets provides the network with gradient information regarding the realism of spatial structures as well as short-term temporal information, such as first and second-order time derivatives.</a:t>
            </a:r>
            <a:endParaRPr lang="en-IN" altLang="en-US" sz="1600">
              <a:sym typeface="+mn-ea"/>
            </a:endParaRPr>
          </a:p>
          <a:p>
            <a:pPr marL="0" indent="0">
              <a:buFont typeface="Arial" panose="020B0604020202020204" pitchFamily="34" charset="0"/>
              <a:buChar char="•"/>
            </a:pPr>
            <a:endParaRPr lang="en-IN" altLang="en-US" sz="1600">
              <a:sym typeface="+mn-ea"/>
            </a:endParaRPr>
          </a:p>
          <a:p>
            <a:pPr marL="0" indent="0">
              <a:buFont typeface="Arial" panose="020B0604020202020204" pitchFamily="34" charset="0"/>
              <a:buNone/>
            </a:pPr>
            <a:endParaRPr lang="en-IN" altLang="en-US" sz="1600">
              <a:sym typeface="+mn-ea"/>
            </a:endParaRPr>
          </a:p>
          <a:p>
            <a:pPr marL="0" indent="0">
              <a:buFont typeface="Arial" panose="020B0604020202020204" pitchFamily="34" charset="0"/>
              <a:buNone/>
            </a:pPr>
            <a:endParaRPr lang="en-IN" altLang="en-US" sz="1600">
              <a:sym typeface="+mn-ea"/>
            </a:endParaRPr>
          </a:p>
          <a:p>
            <a:pPr marL="0" indent="0">
              <a:buFont typeface="Arial" panose="020B0604020202020204" pitchFamily="34" charset="0"/>
              <a:buNone/>
            </a:pPr>
            <a:endParaRPr lang="en-US" sz="1600"/>
          </a:p>
        </p:txBody>
      </p:sp>
      <p:sp>
        <p:nvSpPr>
          <p:cNvPr id="4" name="Slide Number Placeholder 3"/>
          <p:cNvSpPr>
            <a:spLocks noGrp="1"/>
          </p:cNvSpPr>
          <p:nvPr>
            <p:ph type="sldNum" sz="quarter" idx="12"/>
          </p:nvPr>
        </p:nvSpPr>
        <p:spPr/>
        <p:txBody>
          <a:bodyPr/>
          <a:p>
            <a:fld id="{25685EF5-C37B-43F3-8857-C42D11154588}" type="slidenum">
              <a:rPr lang="ru-RU" altLang="ru-RU"/>
            </a:fld>
            <a:endParaRPr lang="ru-RU" altLang="ru-RU"/>
          </a:p>
        </p:txBody>
      </p:sp>
      <p:graphicFrame>
        <p:nvGraphicFramePr>
          <p:cNvPr id="5" name="Content Placeholder 4"/>
          <p:cNvGraphicFramePr/>
          <p:nvPr>
            <p:ph sz="half" idx="2"/>
          </p:nvPr>
        </p:nvGraphicFramePr>
        <p:xfrm>
          <a:off x="2280285" y="2143760"/>
          <a:ext cx="4583430" cy="1319530"/>
        </p:xfrm>
        <a:graphic>
          <a:graphicData uri="http://schemas.openxmlformats.org/presentationml/2006/ole">
            <mc:AlternateContent xmlns:mc="http://schemas.openxmlformats.org/markup-compatibility/2006">
              <mc:Choice xmlns:v="urn:schemas-microsoft-com:vml" Requires="v">
                <p:oleObj spid="_x0000_s6" name="" r:id="rId1" imgW="5532120" imgH="1546860" progId="Paint.Picture">
                  <p:embed/>
                </p:oleObj>
              </mc:Choice>
              <mc:Fallback>
                <p:oleObj name="" r:id="rId1" imgW="5532120" imgH="1546860" progId="Paint.Picture">
                  <p:embed/>
                  <p:pic>
                    <p:nvPicPr>
                      <p:cNvPr id="0" name="Picture 5"/>
                      <p:cNvPicPr/>
                      <p:nvPr/>
                    </p:nvPicPr>
                    <p:blipFill>
                      <a:blip r:embed="rId2"/>
                      <a:stretch>
                        <a:fillRect/>
                      </a:stretch>
                    </p:blipFill>
                    <p:spPr>
                      <a:xfrm>
                        <a:off x="2280285" y="2143760"/>
                        <a:ext cx="4583430" cy="1319530"/>
                      </a:xfrm>
                      <a:prstGeom prst="rect">
                        <a:avLst/>
                      </a:prstGeom>
                    </p:spPr>
                  </p:pic>
                </p:oleObj>
              </mc:Fallback>
            </mc:AlternateContent>
          </a:graphicData>
        </a:graphic>
      </p:graphicFrame>
    </p:spTree>
  </p:cSld>
  <p:clrMapOvr>
    <a:masterClrMapping/>
  </p:clrMapOvr>
</p:sld>
</file>

<file path=ppt/theme/theme1.xml><?xml version="1.0" encoding="utf-8"?>
<a:theme xmlns:a="http://schemas.openxmlformats.org/drawingml/2006/main" name="template">
  <a:themeElements>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fontScheme name="template">
      <a:majorFont>
        <a:latin typeface="Georgia"/>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ru-RU" altLang="ru-RU" sz="1800" b="1" i="0" u="none" strike="noStrike" cap="none" normalizeH="0" baseline="0" smtClean="0">
            <a:ln>
              <a:noFill/>
            </a:ln>
            <a:solidFill>
              <a:schemeClr val="tx1"/>
            </a:solidFill>
            <a:effectLst/>
            <a:latin typeface="Georgia" panose="02040502050405020303"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ru-RU" altLang="ru-RU" sz="1800" b="1" i="0" u="none" strike="noStrike" cap="none" normalizeH="0" baseline="0" smtClean="0">
            <a:ln>
              <a:noFill/>
            </a:ln>
            <a:solidFill>
              <a:schemeClr val="tx1"/>
            </a:solidFill>
            <a:effectLst/>
            <a:latin typeface="Georgia" panose="02040502050405020303" pitchFamily="18" charset="0"/>
          </a:defRPr>
        </a:defPPr>
      </a:lstStyle>
    </a:lnDef>
  </a:objectDefaults>
  <a:extraClrSchemeLst>
    <a:extraClrScheme>
      <a:clrScheme name="template 1">
        <a:dk1>
          <a:srgbClr val="4D4D4D"/>
        </a:dk1>
        <a:lt1>
          <a:srgbClr val="FFFFFF"/>
        </a:lt1>
        <a:dk2>
          <a:srgbClr val="000000"/>
        </a:dk2>
        <a:lt2>
          <a:srgbClr val="D5E1F3"/>
        </a:lt2>
        <a:accent1>
          <a:srgbClr val="BC4417"/>
        </a:accent1>
        <a:accent2>
          <a:srgbClr val="CF9C1C"/>
        </a:accent2>
        <a:accent3>
          <a:srgbClr val="FFFFFF"/>
        </a:accent3>
        <a:accent4>
          <a:srgbClr val="404040"/>
        </a:accent4>
        <a:accent5>
          <a:srgbClr val="DAB0AB"/>
        </a:accent5>
        <a:accent6>
          <a:srgbClr val="BB8D18"/>
        </a:accent6>
        <a:hlink>
          <a:srgbClr val="E8C97C"/>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000000"/>
        </a:dk2>
        <a:lt2>
          <a:srgbClr val="986615"/>
        </a:lt2>
        <a:accent1>
          <a:srgbClr val="BF4413"/>
        </a:accent1>
        <a:accent2>
          <a:srgbClr val="FFAB21"/>
        </a:accent2>
        <a:accent3>
          <a:srgbClr val="FFFFFF"/>
        </a:accent3>
        <a:accent4>
          <a:srgbClr val="404040"/>
        </a:accent4>
        <a:accent5>
          <a:srgbClr val="DCB0AA"/>
        </a:accent5>
        <a:accent6>
          <a:srgbClr val="E79B1D"/>
        </a:accent6>
        <a:hlink>
          <a:srgbClr val="C5A379"/>
        </a:hlink>
        <a:folHlink>
          <a:srgbClr val="EAEAEA"/>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000000"/>
        </a:dk2>
        <a:lt2>
          <a:srgbClr val="4A1B17"/>
        </a:lt2>
        <a:accent1>
          <a:srgbClr val="C66C00"/>
        </a:accent1>
        <a:accent2>
          <a:srgbClr val="FED416"/>
        </a:accent2>
        <a:accent3>
          <a:srgbClr val="FFFFFF"/>
        </a:accent3>
        <a:accent4>
          <a:srgbClr val="404040"/>
        </a:accent4>
        <a:accent5>
          <a:srgbClr val="DFBAAA"/>
        </a:accent5>
        <a:accent6>
          <a:srgbClr val="E6C013"/>
        </a:accent6>
        <a:hlink>
          <a:srgbClr val="FFDE93"/>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000000"/>
        </a:dk2>
        <a:lt2>
          <a:srgbClr val="570301"/>
        </a:lt2>
        <a:accent1>
          <a:srgbClr val="D37E00"/>
        </a:accent1>
        <a:accent2>
          <a:srgbClr val="F5CB03"/>
        </a:accent2>
        <a:accent3>
          <a:srgbClr val="FFFFFF"/>
        </a:accent3>
        <a:accent4>
          <a:srgbClr val="404040"/>
        </a:accent4>
        <a:accent5>
          <a:srgbClr val="E6C0AA"/>
        </a:accent5>
        <a:accent6>
          <a:srgbClr val="DEB802"/>
        </a:accent6>
        <a:hlink>
          <a:srgbClr val="D86001"/>
        </a:hlink>
        <a:folHlink>
          <a:srgbClr val="EAEAEA"/>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000000"/>
        </a:dk2>
        <a:lt2>
          <a:srgbClr val="713C0C"/>
        </a:lt2>
        <a:accent1>
          <a:srgbClr val="E4B058"/>
        </a:accent1>
        <a:accent2>
          <a:srgbClr val="FDD912"/>
        </a:accent2>
        <a:accent3>
          <a:srgbClr val="FFFFFF"/>
        </a:accent3>
        <a:accent4>
          <a:srgbClr val="404040"/>
        </a:accent4>
        <a:accent5>
          <a:srgbClr val="EFD4B4"/>
        </a:accent5>
        <a:accent6>
          <a:srgbClr val="E5C40F"/>
        </a:accent6>
        <a:hlink>
          <a:srgbClr val="E06301"/>
        </a:hlink>
        <a:folHlink>
          <a:srgbClr val="EAEAEA"/>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000000"/>
        </a:dk2>
        <a:lt2>
          <a:srgbClr val="953900"/>
        </a:lt2>
        <a:accent1>
          <a:srgbClr val="B65300"/>
        </a:accent1>
        <a:accent2>
          <a:srgbClr val="CE6A00"/>
        </a:accent2>
        <a:accent3>
          <a:srgbClr val="FFFFFF"/>
        </a:accent3>
        <a:accent4>
          <a:srgbClr val="404040"/>
        </a:accent4>
        <a:accent5>
          <a:srgbClr val="D7B3AA"/>
        </a:accent5>
        <a:accent6>
          <a:srgbClr val="BA5F00"/>
        </a:accent6>
        <a:hlink>
          <a:srgbClr val="F0A806"/>
        </a:hlink>
        <a:folHlink>
          <a:srgbClr val="FFE6C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000000"/>
        </a:dk2>
        <a:lt2>
          <a:srgbClr val="D87200"/>
        </a:lt2>
        <a:accent1>
          <a:srgbClr val="E29B07"/>
        </a:accent1>
        <a:accent2>
          <a:srgbClr val="EDBF03"/>
        </a:accent2>
        <a:accent3>
          <a:srgbClr val="FFFFFF"/>
        </a:accent3>
        <a:accent4>
          <a:srgbClr val="404040"/>
        </a:accent4>
        <a:accent5>
          <a:srgbClr val="EECBAA"/>
        </a:accent5>
        <a:accent6>
          <a:srgbClr val="D7AD02"/>
        </a:accent6>
        <a:hlink>
          <a:srgbClr val="7CA43F"/>
        </a:hlink>
        <a:folHlink>
          <a:srgbClr val="FFE6C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000000"/>
        </a:dk2>
        <a:lt2>
          <a:srgbClr val="D24D06"/>
        </a:lt2>
        <a:accent1>
          <a:srgbClr val="E59709"/>
        </a:accent1>
        <a:accent2>
          <a:srgbClr val="E9AC24"/>
        </a:accent2>
        <a:accent3>
          <a:srgbClr val="FFFFFF"/>
        </a:accent3>
        <a:accent4>
          <a:srgbClr val="404040"/>
        </a:accent4>
        <a:accent5>
          <a:srgbClr val="F0C9AA"/>
        </a:accent5>
        <a:accent6>
          <a:srgbClr val="D39B20"/>
        </a:accent6>
        <a:hlink>
          <a:srgbClr val="F7B80B"/>
        </a:hlink>
        <a:folHlink>
          <a:srgbClr val="FFE6C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000000"/>
        </a:dk2>
        <a:lt2>
          <a:srgbClr val="CD5003"/>
        </a:lt2>
        <a:accent1>
          <a:srgbClr val="419DCF"/>
        </a:accent1>
        <a:accent2>
          <a:srgbClr val="BC1F1F"/>
        </a:accent2>
        <a:accent3>
          <a:srgbClr val="FFFFFF"/>
        </a:accent3>
        <a:accent4>
          <a:srgbClr val="404040"/>
        </a:accent4>
        <a:accent5>
          <a:srgbClr val="B0CCE4"/>
        </a:accent5>
        <a:accent6>
          <a:srgbClr val="AA1B1B"/>
        </a:accent6>
        <a:hlink>
          <a:srgbClr val="FFE42F"/>
        </a:hlink>
        <a:folHlink>
          <a:srgbClr val="FFE6C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000000"/>
        </a:dk2>
        <a:lt2>
          <a:srgbClr val="DF2905"/>
        </a:lt2>
        <a:accent1>
          <a:srgbClr val="D05203"/>
        </a:accent1>
        <a:accent2>
          <a:srgbClr val="72A3E1"/>
        </a:accent2>
        <a:accent3>
          <a:srgbClr val="FFFFFF"/>
        </a:accent3>
        <a:accent4>
          <a:srgbClr val="404040"/>
        </a:accent4>
        <a:accent5>
          <a:srgbClr val="E4B3AA"/>
        </a:accent5>
        <a:accent6>
          <a:srgbClr val="6793CC"/>
        </a:accent6>
        <a:hlink>
          <a:srgbClr val="F3A105"/>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Georgia"/>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ru-RU" altLang="ru-RU" sz="1800" b="1" i="0" u="none" strike="noStrike" cap="none" normalizeH="0" baseline="0" smtClean="0">
            <a:ln>
              <a:noFill/>
            </a:ln>
            <a:solidFill>
              <a:schemeClr val="tx1"/>
            </a:solidFill>
            <a:effectLst/>
            <a:latin typeface="Georgia" panose="02040502050405020303"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ru-RU" altLang="ru-RU" sz="1800" b="1" i="0" u="none" strike="noStrike" cap="none" normalizeH="0" baseline="0" smtClean="0">
            <a:ln>
              <a:noFill/>
            </a:ln>
            <a:solidFill>
              <a:schemeClr val="tx1"/>
            </a:solidFill>
            <a:effectLst/>
            <a:latin typeface="Georgia" panose="02040502050405020303" pitchFamily="18"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10926</Words>
  <Application>WPS Presentation</Application>
  <PresentationFormat>Custom</PresentationFormat>
  <Paragraphs>286</Paragraphs>
  <Slides>24</Slides>
  <Notes>0</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8</vt:i4>
      </vt:variant>
      <vt:variant>
        <vt:lpstr>幻灯片标题</vt:lpstr>
      </vt:variant>
      <vt:variant>
        <vt:i4>24</vt:i4>
      </vt:variant>
    </vt:vector>
  </HeadingPairs>
  <TitlesOfParts>
    <vt:vector size="41" baseType="lpstr">
      <vt:lpstr>Arial</vt:lpstr>
      <vt:lpstr>SimSun</vt:lpstr>
      <vt:lpstr>Wingdings</vt:lpstr>
      <vt:lpstr>Georgia</vt:lpstr>
      <vt:lpstr>Times New Roman</vt:lpstr>
      <vt:lpstr>Microsoft YaHei</vt:lpstr>
      <vt:lpstr>Arial Unicode MS</vt:lpstr>
      <vt:lpstr>template</vt:lpstr>
      <vt:lpstr>Custom Design</vt:lpstr>
      <vt:lpstr>Equation.KSEE3</vt:lpstr>
      <vt:lpstr>Paint.Picture</vt:lpstr>
      <vt:lpstr>Paint.Picture</vt:lpstr>
      <vt:lpstr>Paint.Picture</vt:lpstr>
      <vt:lpstr>Paint.Picture</vt:lpstr>
      <vt:lpstr>Paint.Picture</vt:lpstr>
      <vt:lpstr>Paint.Picture</vt:lpstr>
      <vt:lpstr>Paint.Picture</vt:lpstr>
      <vt:lpstr>Super Resolution Using GANs</vt:lpstr>
      <vt:lpstr>Introduction</vt:lpstr>
      <vt:lpstr>Introduction</vt:lpstr>
      <vt:lpstr>About the proposal</vt:lpstr>
      <vt:lpstr>About the proposal</vt:lpstr>
      <vt:lpstr>Multidiciplinary component</vt:lpstr>
      <vt:lpstr>Literature Survey</vt:lpstr>
      <vt:lpstr>Literature Survey</vt:lpstr>
      <vt:lpstr> Literature Survey </vt:lpstr>
      <vt:lpstr>Literature Survey</vt:lpstr>
      <vt:lpstr>Literature Survey</vt:lpstr>
      <vt:lpstr>PowerPoint 演示文稿</vt:lpstr>
      <vt:lpstr>Objective</vt:lpstr>
      <vt:lpstr>Objective</vt:lpstr>
      <vt:lpstr>Objective</vt:lpstr>
      <vt:lpstr>Objective</vt:lpstr>
      <vt:lpstr>Objective</vt:lpstr>
      <vt:lpstr>Objective</vt:lpstr>
      <vt:lpstr>PowerPoint 演示文稿</vt:lpstr>
      <vt:lpstr>PowerPoint 演示文稿</vt:lpstr>
      <vt:lpstr>PowerPoint 演示文稿</vt:lpstr>
      <vt:lpstr>PowerPoint 演示文稿</vt:lpstr>
      <vt:lpstr>References</vt:lpstr>
      <vt:lpstr>PowerPoint 演示文稿</vt:lpstr>
    </vt:vector>
  </TitlesOfParts>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PoweredTemplates.com</dc:creator>
  <cp:lastModifiedBy>Divya</cp:lastModifiedBy>
  <cp:revision>193</cp:revision>
  <dcterms:created xsi:type="dcterms:W3CDTF">2006-06-29T12:15:00Z</dcterms:created>
  <dcterms:modified xsi:type="dcterms:W3CDTF">2020-12-12T11:55:20Z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ies>
</file>